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69" r:id="rId4"/>
    <p:sldId id="275" r:id="rId5"/>
    <p:sldId id="277" r:id="rId6"/>
    <p:sldId id="259" r:id="rId7"/>
    <p:sldId id="261" r:id="rId8"/>
    <p:sldId id="265" r:id="rId9"/>
    <p:sldId id="281" r:id="rId10"/>
    <p:sldId id="263" r:id="rId11"/>
    <p:sldId id="268" r:id="rId12"/>
    <p:sldId id="266" r:id="rId13"/>
    <p:sldId id="273" r:id="rId14"/>
    <p:sldId id="274" r:id="rId15"/>
    <p:sldId id="279" r:id="rId16"/>
    <p:sldId id="278" r:id="rId17"/>
    <p:sldId id="270" r:id="rId18"/>
    <p:sldId id="260" r:id="rId19"/>
    <p:sldId id="271" r:id="rId20"/>
  </p:sldIdLst>
  <p:sldSz cx="12192000" cy="6858000"/>
  <p:notesSz cx="6858000" cy="9144000"/>
  <p:defaultTextStyle>
    <a:defPPr>
      <a:defRPr lang="fr-BJ"/>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89" autoAdjust="0"/>
  </p:normalViewPr>
  <p:slideViewPr>
    <p:cSldViewPr snapToGrid="0">
      <p:cViewPr>
        <p:scale>
          <a:sx n="102" d="100"/>
          <a:sy n="102" d="100"/>
        </p:scale>
        <p:origin x="-91" y="-52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J"/>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A4EE61-EDBB-48C6-8D28-238C36CC2479}" type="datetimeFigureOut">
              <a:rPr lang="fr-BJ" smtClean="0"/>
              <a:t>12/05/2026</a:t>
            </a:fld>
            <a:endParaRPr lang="fr-BJ"/>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J"/>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J"/>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822AB5-ADFB-4F1D-ACDF-F2711365AF5F}" type="slidenum">
              <a:rPr lang="fr-BJ" smtClean="0"/>
              <a:t>‹N°›</a:t>
            </a:fld>
            <a:endParaRPr lang="fr-BJ"/>
          </a:p>
        </p:txBody>
      </p:sp>
    </p:spTree>
    <p:extLst>
      <p:ext uri="{BB962C8B-B14F-4D97-AF65-F5344CB8AC3E}">
        <p14:creationId xmlns:p14="http://schemas.microsoft.com/office/powerpoint/2010/main" val="3068304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J" dirty="0"/>
          </a:p>
        </p:txBody>
      </p:sp>
      <p:sp>
        <p:nvSpPr>
          <p:cNvPr id="4" name="Espace réservé du numéro de diapositive 3"/>
          <p:cNvSpPr>
            <a:spLocks noGrp="1"/>
          </p:cNvSpPr>
          <p:nvPr>
            <p:ph type="sldNum" sz="quarter" idx="5"/>
          </p:nvPr>
        </p:nvSpPr>
        <p:spPr/>
        <p:txBody>
          <a:bodyPr/>
          <a:lstStyle/>
          <a:p>
            <a:fld id="{AE822AB5-ADFB-4F1D-ACDF-F2711365AF5F}" type="slidenum">
              <a:rPr lang="fr-BJ" smtClean="0"/>
              <a:t>6</a:t>
            </a:fld>
            <a:endParaRPr lang="fr-BJ"/>
          </a:p>
        </p:txBody>
      </p:sp>
    </p:spTree>
    <p:extLst>
      <p:ext uri="{BB962C8B-B14F-4D97-AF65-F5344CB8AC3E}">
        <p14:creationId xmlns:p14="http://schemas.microsoft.com/office/powerpoint/2010/main" val="360554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J" dirty="0"/>
          </a:p>
        </p:txBody>
      </p:sp>
      <p:sp>
        <p:nvSpPr>
          <p:cNvPr id="4" name="Espace réservé du numéro de diapositive 3"/>
          <p:cNvSpPr>
            <a:spLocks noGrp="1"/>
          </p:cNvSpPr>
          <p:nvPr>
            <p:ph type="sldNum" sz="quarter" idx="5"/>
          </p:nvPr>
        </p:nvSpPr>
        <p:spPr/>
        <p:txBody>
          <a:bodyPr/>
          <a:lstStyle/>
          <a:p>
            <a:fld id="{AE822AB5-ADFB-4F1D-ACDF-F2711365AF5F}" type="slidenum">
              <a:rPr lang="fr-BJ" smtClean="0"/>
              <a:t>7</a:t>
            </a:fld>
            <a:endParaRPr lang="fr-BJ"/>
          </a:p>
        </p:txBody>
      </p:sp>
    </p:spTree>
    <p:extLst>
      <p:ext uri="{BB962C8B-B14F-4D97-AF65-F5344CB8AC3E}">
        <p14:creationId xmlns:p14="http://schemas.microsoft.com/office/powerpoint/2010/main" val="3137910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7C2A2-BA22-1746-62B1-BA4B040E37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496D1E2-0A2B-D453-3B49-C9AAB6CB471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3D7E62B-A007-953B-5AC0-76D71ECCF917}"/>
              </a:ext>
            </a:extLst>
          </p:cNvPr>
          <p:cNvSpPr>
            <a:spLocks noGrp="1"/>
          </p:cNvSpPr>
          <p:nvPr>
            <p:ph type="body" idx="1"/>
          </p:nvPr>
        </p:nvSpPr>
        <p:spPr/>
        <p:txBody>
          <a:bodyPr/>
          <a:lstStyle/>
          <a:p>
            <a:endParaRPr lang="fr-BJ" dirty="0"/>
          </a:p>
        </p:txBody>
      </p:sp>
      <p:sp>
        <p:nvSpPr>
          <p:cNvPr id="4" name="Espace réservé du numéro de diapositive 3">
            <a:extLst>
              <a:ext uri="{FF2B5EF4-FFF2-40B4-BE49-F238E27FC236}">
                <a16:creationId xmlns:a16="http://schemas.microsoft.com/office/drawing/2014/main" id="{4A12032E-19D6-1D02-EBD0-1071EFBEE4DD}"/>
              </a:ext>
            </a:extLst>
          </p:cNvPr>
          <p:cNvSpPr>
            <a:spLocks noGrp="1"/>
          </p:cNvSpPr>
          <p:nvPr>
            <p:ph type="sldNum" sz="quarter" idx="5"/>
          </p:nvPr>
        </p:nvSpPr>
        <p:spPr/>
        <p:txBody>
          <a:bodyPr/>
          <a:lstStyle/>
          <a:p>
            <a:fld id="{AE822AB5-ADFB-4F1D-ACDF-F2711365AF5F}" type="slidenum">
              <a:rPr lang="fr-BJ" smtClean="0"/>
              <a:t>15</a:t>
            </a:fld>
            <a:endParaRPr lang="fr-BJ"/>
          </a:p>
        </p:txBody>
      </p:sp>
    </p:spTree>
    <p:extLst>
      <p:ext uri="{BB962C8B-B14F-4D97-AF65-F5344CB8AC3E}">
        <p14:creationId xmlns:p14="http://schemas.microsoft.com/office/powerpoint/2010/main" val="1640938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A9777-3DE1-98EB-34CA-6FE0D933520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04F6E1E-8405-4098-325A-909E780A4CD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851114A-E484-7C50-FA47-334054F73238}"/>
              </a:ext>
            </a:extLst>
          </p:cNvPr>
          <p:cNvSpPr>
            <a:spLocks noGrp="1"/>
          </p:cNvSpPr>
          <p:nvPr>
            <p:ph type="body" idx="1"/>
          </p:nvPr>
        </p:nvSpPr>
        <p:spPr/>
        <p:txBody>
          <a:bodyPr/>
          <a:lstStyle/>
          <a:p>
            <a:endParaRPr lang="fr-BJ" dirty="0"/>
          </a:p>
        </p:txBody>
      </p:sp>
      <p:sp>
        <p:nvSpPr>
          <p:cNvPr id="4" name="Espace réservé du numéro de diapositive 3">
            <a:extLst>
              <a:ext uri="{FF2B5EF4-FFF2-40B4-BE49-F238E27FC236}">
                <a16:creationId xmlns:a16="http://schemas.microsoft.com/office/drawing/2014/main" id="{DB7771F2-5C92-6405-96DE-7EB14E28E3CA}"/>
              </a:ext>
            </a:extLst>
          </p:cNvPr>
          <p:cNvSpPr>
            <a:spLocks noGrp="1"/>
          </p:cNvSpPr>
          <p:nvPr>
            <p:ph type="sldNum" sz="quarter" idx="5"/>
          </p:nvPr>
        </p:nvSpPr>
        <p:spPr/>
        <p:txBody>
          <a:bodyPr/>
          <a:lstStyle/>
          <a:p>
            <a:fld id="{AE822AB5-ADFB-4F1D-ACDF-F2711365AF5F}" type="slidenum">
              <a:rPr lang="fr-BJ" smtClean="0"/>
              <a:t>16</a:t>
            </a:fld>
            <a:endParaRPr lang="fr-BJ"/>
          </a:p>
        </p:txBody>
      </p:sp>
    </p:spTree>
    <p:extLst>
      <p:ext uri="{BB962C8B-B14F-4D97-AF65-F5344CB8AC3E}">
        <p14:creationId xmlns:p14="http://schemas.microsoft.com/office/powerpoint/2010/main" val="577564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J" dirty="0"/>
          </a:p>
        </p:txBody>
      </p:sp>
      <p:sp>
        <p:nvSpPr>
          <p:cNvPr id="4" name="Espace réservé du numéro de diapositive 3"/>
          <p:cNvSpPr>
            <a:spLocks noGrp="1"/>
          </p:cNvSpPr>
          <p:nvPr>
            <p:ph type="sldNum" sz="quarter" idx="5"/>
          </p:nvPr>
        </p:nvSpPr>
        <p:spPr/>
        <p:txBody>
          <a:bodyPr/>
          <a:lstStyle/>
          <a:p>
            <a:fld id="{AE822AB5-ADFB-4F1D-ACDF-F2711365AF5F}" type="slidenum">
              <a:rPr lang="fr-BJ" smtClean="0"/>
              <a:t>17</a:t>
            </a:fld>
            <a:endParaRPr lang="fr-BJ"/>
          </a:p>
        </p:txBody>
      </p:sp>
    </p:spTree>
    <p:extLst>
      <p:ext uri="{BB962C8B-B14F-4D97-AF65-F5344CB8AC3E}">
        <p14:creationId xmlns:p14="http://schemas.microsoft.com/office/powerpoint/2010/main" val="3828794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39B212-2DBD-10C5-6A9C-5A2347EFF7F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J"/>
          </a:p>
        </p:txBody>
      </p:sp>
      <p:sp>
        <p:nvSpPr>
          <p:cNvPr id="3" name="Sous-titre 2">
            <a:extLst>
              <a:ext uri="{FF2B5EF4-FFF2-40B4-BE49-F238E27FC236}">
                <a16:creationId xmlns:a16="http://schemas.microsoft.com/office/drawing/2014/main" id="{3002AE75-7688-0EA6-2F0E-6C433D240A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J"/>
          </a:p>
        </p:txBody>
      </p:sp>
      <p:sp>
        <p:nvSpPr>
          <p:cNvPr id="4" name="Espace réservé de la date 3">
            <a:extLst>
              <a:ext uri="{FF2B5EF4-FFF2-40B4-BE49-F238E27FC236}">
                <a16:creationId xmlns:a16="http://schemas.microsoft.com/office/drawing/2014/main" id="{DC710F15-92C9-B928-BEC2-7E02116F73B2}"/>
              </a:ext>
            </a:extLst>
          </p:cNvPr>
          <p:cNvSpPr>
            <a:spLocks noGrp="1"/>
          </p:cNvSpPr>
          <p:nvPr>
            <p:ph type="dt" sz="half" idx="10"/>
          </p:nvPr>
        </p:nvSpPr>
        <p:spPr/>
        <p:txBody>
          <a:bodyPr/>
          <a:lstStyle/>
          <a:p>
            <a:fld id="{4F0DA3C9-B5CA-4D41-98EE-2D5CBBC87F87}" type="datetime1">
              <a:rPr lang="fr-BJ" smtClean="0"/>
              <a:t>14/05/2026</a:t>
            </a:fld>
            <a:endParaRPr lang="fr-BJ"/>
          </a:p>
        </p:txBody>
      </p:sp>
      <p:sp>
        <p:nvSpPr>
          <p:cNvPr id="5" name="Espace réservé du pied de page 4">
            <a:extLst>
              <a:ext uri="{FF2B5EF4-FFF2-40B4-BE49-F238E27FC236}">
                <a16:creationId xmlns:a16="http://schemas.microsoft.com/office/drawing/2014/main" id="{736C65D7-D72B-5683-EBAB-5D9C75FC9FF9}"/>
              </a:ext>
            </a:extLst>
          </p:cNvPr>
          <p:cNvSpPr>
            <a:spLocks noGrp="1"/>
          </p:cNvSpPr>
          <p:nvPr>
            <p:ph type="ftr" sz="quarter" idx="11"/>
          </p:nvPr>
        </p:nvSpPr>
        <p:spPr/>
        <p:txBody>
          <a:body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40CDAF0C-BCAB-9E1F-B853-A8F9841A2A54}"/>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1284832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BDFF8B-13F9-317B-32E8-212ADB857D9B}"/>
              </a:ext>
            </a:extLst>
          </p:cNvPr>
          <p:cNvSpPr>
            <a:spLocks noGrp="1"/>
          </p:cNvSpPr>
          <p:nvPr>
            <p:ph type="title"/>
          </p:nvPr>
        </p:nvSpPr>
        <p:spPr/>
        <p:txBody>
          <a:bodyPr/>
          <a:lstStyle/>
          <a:p>
            <a:r>
              <a:rPr lang="fr-FR"/>
              <a:t>Modifiez le style du titre</a:t>
            </a:r>
            <a:endParaRPr lang="fr-BJ"/>
          </a:p>
        </p:txBody>
      </p:sp>
      <p:sp>
        <p:nvSpPr>
          <p:cNvPr id="3" name="Espace réservé du texte vertical 2">
            <a:extLst>
              <a:ext uri="{FF2B5EF4-FFF2-40B4-BE49-F238E27FC236}">
                <a16:creationId xmlns:a16="http://schemas.microsoft.com/office/drawing/2014/main" id="{08F2302C-A69A-9627-7E92-8AADFBCE02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e la date 3">
            <a:extLst>
              <a:ext uri="{FF2B5EF4-FFF2-40B4-BE49-F238E27FC236}">
                <a16:creationId xmlns:a16="http://schemas.microsoft.com/office/drawing/2014/main" id="{58182A53-3A45-4192-66AB-E6AB563FF606}"/>
              </a:ext>
            </a:extLst>
          </p:cNvPr>
          <p:cNvSpPr>
            <a:spLocks noGrp="1"/>
          </p:cNvSpPr>
          <p:nvPr>
            <p:ph type="dt" sz="half" idx="10"/>
          </p:nvPr>
        </p:nvSpPr>
        <p:spPr/>
        <p:txBody>
          <a:bodyPr/>
          <a:lstStyle/>
          <a:p>
            <a:fld id="{6BEF6FC9-B5A5-45C4-94D5-C9AA4090EFA4}" type="datetime1">
              <a:rPr lang="fr-BJ" smtClean="0"/>
              <a:t>14/05/2026</a:t>
            </a:fld>
            <a:endParaRPr lang="fr-BJ"/>
          </a:p>
        </p:txBody>
      </p:sp>
      <p:sp>
        <p:nvSpPr>
          <p:cNvPr id="5" name="Espace réservé du pied de page 4">
            <a:extLst>
              <a:ext uri="{FF2B5EF4-FFF2-40B4-BE49-F238E27FC236}">
                <a16:creationId xmlns:a16="http://schemas.microsoft.com/office/drawing/2014/main" id="{E6A47BD2-1076-88D4-74FC-44A7128F9FB4}"/>
              </a:ext>
            </a:extLst>
          </p:cNvPr>
          <p:cNvSpPr>
            <a:spLocks noGrp="1"/>
          </p:cNvSpPr>
          <p:nvPr>
            <p:ph type="ftr" sz="quarter" idx="11"/>
          </p:nvPr>
        </p:nvSpPr>
        <p:spPr/>
        <p:txBody>
          <a:body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F00B888F-9401-CCDC-B675-8B2D934ACEFF}"/>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284802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96AFF6E-06AD-A0E9-B2E2-349AB068E81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J"/>
          </a:p>
        </p:txBody>
      </p:sp>
      <p:sp>
        <p:nvSpPr>
          <p:cNvPr id="3" name="Espace réservé du texte vertical 2">
            <a:extLst>
              <a:ext uri="{FF2B5EF4-FFF2-40B4-BE49-F238E27FC236}">
                <a16:creationId xmlns:a16="http://schemas.microsoft.com/office/drawing/2014/main" id="{A86D7A01-F439-7B74-A974-54A6649DE5C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e la date 3">
            <a:extLst>
              <a:ext uri="{FF2B5EF4-FFF2-40B4-BE49-F238E27FC236}">
                <a16:creationId xmlns:a16="http://schemas.microsoft.com/office/drawing/2014/main" id="{F822CC6D-1AFA-7B28-A74D-8747E941594C}"/>
              </a:ext>
            </a:extLst>
          </p:cNvPr>
          <p:cNvSpPr>
            <a:spLocks noGrp="1"/>
          </p:cNvSpPr>
          <p:nvPr>
            <p:ph type="dt" sz="half" idx="10"/>
          </p:nvPr>
        </p:nvSpPr>
        <p:spPr/>
        <p:txBody>
          <a:bodyPr/>
          <a:lstStyle/>
          <a:p>
            <a:fld id="{95716646-FB95-4D78-B054-25A0FE423E41}" type="datetime1">
              <a:rPr lang="fr-BJ" smtClean="0"/>
              <a:t>14/05/2026</a:t>
            </a:fld>
            <a:endParaRPr lang="fr-BJ"/>
          </a:p>
        </p:txBody>
      </p:sp>
      <p:sp>
        <p:nvSpPr>
          <p:cNvPr id="5" name="Espace réservé du pied de page 4">
            <a:extLst>
              <a:ext uri="{FF2B5EF4-FFF2-40B4-BE49-F238E27FC236}">
                <a16:creationId xmlns:a16="http://schemas.microsoft.com/office/drawing/2014/main" id="{1A806F67-E0D7-11EE-B491-FFAD6193396B}"/>
              </a:ext>
            </a:extLst>
          </p:cNvPr>
          <p:cNvSpPr>
            <a:spLocks noGrp="1"/>
          </p:cNvSpPr>
          <p:nvPr>
            <p:ph type="ftr" sz="quarter" idx="11"/>
          </p:nvPr>
        </p:nvSpPr>
        <p:spPr/>
        <p:txBody>
          <a:body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95DC6A5A-43E8-62D6-065C-0FB5F2D67096}"/>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3277795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66999F-2B9D-654D-8DD6-8A69BC7CCB3D}"/>
              </a:ext>
            </a:extLst>
          </p:cNvPr>
          <p:cNvSpPr>
            <a:spLocks noGrp="1"/>
          </p:cNvSpPr>
          <p:nvPr>
            <p:ph type="title"/>
          </p:nvPr>
        </p:nvSpPr>
        <p:spPr/>
        <p:txBody>
          <a:bodyPr/>
          <a:lstStyle/>
          <a:p>
            <a:r>
              <a:rPr lang="fr-FR"/>
              <a:t>Modifiez le style du titre</a:t>
            </a:r>
            <a:endParaRPr lang="fr-BJ"/>
          </a:p>
        </p:txBody>
      </p:sp>
      <p:sp>
        <p:nvSpPr>
          <p:cNvPr id="3" name="Espace réservé du contenu 2">
            <a:extLst>
              <a:ext uri="{FF2B5EF4-FFF2-40B4-BE49-F238E27FC236}">
                <a16:creationId xmlns:a16="http://schemas.microsoft.com/office/drawing/2014/main" id="{33944CC9-DE4D-0E1E-DB62-21911937648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e la date 3">
            <a:extLst>
              <a:ext uri="{FF2B5EF4-FFF2-40B4-BE49-F238E27FC236}">
                <a16:creationId xmlns:a16="http://schemas.microsoft.com/office/drawing/2014/main" id="{C570092C-093E-4BB2-AC48-1D0D63D8DFB9}"/>
              </a:ext>
            </a:extLst>
          </p:cNvPr>
          <p:cNvSpPr>
            <a:spLocks noGrp="1"/>
          </p:cNvSpPr>
          <p:nvPr>
            <p:ph type="dt" sz="half" idx="10"/>
          </p:nvPr>
        </p:nvSpPr>
        <p:spPr/>
        <p:txBody>
          <a:bodyPr/>
          <a:lstStyle/>
          <a:p>
            <a:fld id="{43D6D13A-2459-4AE3-A240-72CBCBCF5490}" type="datetime1">
              <a:rPr lang="fr-BJ" smtClean="0"/>
              <a:t>14/05/2026</a:t>
            </a:fld>
            <a:endParaRPr lang="fr-BJ"/>
          </a:p>
        </p:txBody>
      </p:sp>
      <p:sp>
        <p:nvSpPr>
          <p:cNvPr id="5" name="Espace réservé du pied de page 4">
            <a:extLst>
              <a:ext uri="{FF2B5EF4-FFF2-40B4-BE49-F238E27FC236}">
                <a16:creationId xmlns:a16="http://schemas.microsoft.com/office/drawing/2014/main" id="{A7E3A5DB-94DD-BB50-59ED-321429F6BDC7}"/>
              </a:ext>
            </a:extLst>
          </p:cNvPr>
          <p:cNvSpPr>
            <a:spLocks noGrp="1"/>
          </p:cNvSpPr>
          <p:nvPr>
            <p:ph type="ftr" sz="quarter" idx="11"/>
          </p:nvPr>
        </p:nvSpPr>
        <p:spPr/>
        <p:txBody>
          <a:body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B6F2F599-96B5-1A22-5227-CA6E9F0D8AA9}"/>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74602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F4F2E0-ED94-1F5C-B567-F9139C6FF57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J"/>
          </a:p>
        </p:txBody>
      </p:sp>
      <p:sp>
        <p:nvSpPr>
          <p:cNvPr id="3" name="Espace réservé du texte 2">
            <a:extLst>
              <a:ext uri="{FF2B5EF4-FFF2-40B4-BE49-F238E27FC236}">
                <a16:creationId xmlns:a16="http://schemas.microsoft.com/office/drawing/2014/main" id="{FD1CABAE-D2E5-1008-D826-5957D83FB7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1012797-1A7C-F21B-5403-9331AD670377}"/>
              </a:ext>
            </a:extLst>
          </p:cNvPr>
          <p:cNvSpPr>
            <a:spLocks noGrp="1"/>
          </p:cNvSpPr>
          <p:nvPr>
            <p:ph type="dt" sz="half" idx="10"/>
          </p:nvPr>
        </p:nvSpPr>
        <p:spPr/>
        <p:txBody>
          <a:bodyPr/>
          <a:lstStyle/>
          <a:p>
            <a:fld id="{79E74E5B-24CE-4819-AFE2-A9BE25532B33}" type="datetime1">
              <a:rPr lang="fr-BJ" smtClean="0"/>
              <a:t>14/05/2026</a:t>
            </a:fld>
            <a:endParaRPr lang="fr-BJ"/>
          </a:p>
        </p:txBody>
      </p:sp>
      <p:sp>
        <p:nvSpPr>
          <p:cNvPr id="5" name="Espace réservé du pied de page 4">
            <a:extLst>
              <a:ext uri="{FF2B5EF4-FFF2-40B4-BE49-F238E27FC236}">
                <a16:creationId xmlns:a16="http://schemas.microsoft.com/office/drawing/2014/main" id="{01848E49-25D8-F124-8E36-803245DDD4C7}"/>
              </a:ext>
            </a:extLst>
          </p:cNvPr>
          <p:cNvSpPr>
            <a:spLocks noGrp="1"/>
          </p:cNvSpPr>
          <p:nvPr>
            <p:ph type="ftr" sz="quarter" idx="11"/>
          </p:nvPr>
        </p:nvSpPr>
        <p:spPr/>
        <p:txBody>
          <a:body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E006A096-66E8-541F-B74E-EAC3A1F75A12}"/>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2980555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20435-FB5D-6759-74BE-EA8AFF104A07}"/>
              </a:ext>
            </a:extLst>
          </p:cNvPr>
          <p:cNvSpPr>
            <a:spLocks noGrp="1"/>
          </p:cNvSpPr>
          <p:nvPr>
            <p:ph type="title"/>
          </p:nvPr>
        </p:nvSpPr>
        <p:spPr/>
        <p:txBody>
          <a:bodyPr/>
          <a:lstStyle/>
          <a:p>
            <a:r>
              <a:rPr lang="fr-FR"/>
              <a:t>Modifiez le style du titre</a:t>
            </a:r>
            <a:endParaRPr lang="fr-BJ"/>
          </a:p>
        </p:txBody>
      </p:sp>
      <p:sp>
        <p:nvSpPr>
          <p:cNvPr id="3" name="Espace réservé du contenu 2">
            <a:extLst>
              <a:ext uri="{FF2B5EF4-FFF2-40B4-BE49-F238E27FC236}">
                <a16:creationId xmlns:a16="http://schemas.microsoft.com/office/drawing/2014/main" id="{3F45AB8D-4E4E-1265-B9AF-6FEA6F556DB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u contenu 3">
            <a:extLst>
              <a:ext uri="{FF2B5EF4-FFF2-40B4-BE49-F238E27FC236}">
                <a16:creationId xmlns:a16="http://schemas.microsoft.com/office/drawing/2014/main" id="{F0FC205D-DEFF-0FA7-FDE7-47E8A39BBD4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5" name="Espace réservé de la date 4">
            <a:extLst>
              <a:ext uri="{FF2B5EF4-FFF2-40B4-BE49-F238E27FC236}">
                <a16:creationId xmlns:a16="http://schemas.microsoft.com/office/drawing/2014/main" id="{986A5652-D7D1-77C8-2F2A-BC4EF0E322EF}"/>
              </a:ext>
            </a:extLst>
          </p:cNvPr>
          <p:cNvSpPr>
            <a:spLocks noGrp="1"/>
          </p:cNvSpPr>
          <p:nvPr>
            <p:ph type="dt" sz="half" idx="10"/>
          </p:nvPr>
        </p:nvSpPr>
        <p:spPr/>
        <p:txBody>
          <a:bodyPr/>
          <a:lstStyle/>
          <a:p>
            <a:fld id="{5A21C8F1-D02F-4746-9EB0-BD51059E1DBB}" type="datetime1">
              <a:rPr lang="fr-BJ" smtClean="0"/>
              <a:t>14/05/2026</a:t>
            </a:fld>
            <a:endParaRPr lang="fr-BJ"/>
          </a:p>
        </p:txBody>
      </p:sp>
      <p:sp>
        <p:nvSpPr>
          <p:cNvPr id="6" name="Espace réservé du pied de page 5">
            <a:extLst>
              <a:ext uri="{FF2B5EF4-FFF2-40B4-BE49-F238E27FC236}">
                <a16:creationId xmlns:a16="http://schemas.microsoft.com/office/drawing/2014/main" id="{A1711B91-E7BC-B957-3C65-EFCB01BE856F}"/>
              </a:ext>
            </a:extLst>
          </p:cNvPr>
          <p:cNvSpPr>
            <a:spLocks noGrp="1"/>
          </p:cNvSpPr>
          <p:nvPr>
            <p:ph type="ftr" sz="quarter" idx="11"/>
          </p:nvPr>
        </p:nvSpPr>
        <p:spPr/>
        <p:txBody>
          <a:bodyPr/>
          <a:lstStyle/>
          <a:p>
            <a:r>
              <a:rPr lang="fr-FR"/>
              <a:t>Présenté par Guy Moeste SEMASSA</a:t>
            </a:r>
            <a:endParaRPr lang="fr-BJ"/>
          </a:p>
        </p:txBody>
      </p:sp>
      <p:sp>
        <p:nvSpPr>
          <p:cNvPr id="7" name="Espace réservé du numéro de diapositive 6">
            <a:extLst>
              <a:ext uri="{FF2B5EF4-FFF2-40B4-BE49-F238E27FC236}">
                <a16:creationId xmlns:a16="http://schemas.microsoft.com/office/drawing/2014/main" id="{665399A8-1204-E112-A038-714D62A8E099}"/>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2032173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899192-ED95-2616-4AD2-C67E5A958B0C}"/>
              </a:ext>
            </a:extLst>
          </p:cNvPr>
          <p:cNvSpPr>
            <a:spLocks noGrp="1"/>
          </p:cNvSpPr>
          <p:nvPr>
            <p:ph type="title"/>
          </p:nvPr>
        </p:nvSpPr>
        <p:spPr>
          <a:xfrm>
            <a:off x="839788" y="365125"/>
            <a:ext cx="10515600" cy="1325563"/>
          </a:xfrm>
        </p:spPr>
        <p:txBody>
          <a:bodyPr/>
          <a:lstStyle/>
          <a:p>
            <a:r>
              <a:rPr lang="fr-FR"/>
              <a:t>Modifiez le style du titre</a:t>
            </a:r>
            <a:endParaRPr lang="fr-BJ"/>
          </a:p>
        </p:txBody>
      </p:sp>
      <p:sp>
        <p:nvSpPr>
          <p:cNvPr id="3" name="Espace réservé du texte 2">
            <a:extLst>
              <a:ext uri="{FF2B5EF4-FFF2-40B4-BE49-F238E27FC236}">
                <a16:creationId xmlns:a16="http://schemas.microsoft.com/office/drawing/2014/main" id="{26B2729F-5C8F-AEBD-6279-6CB723430E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166BADD-926C-E050-78F3-DAFE974043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5" name="Espace réservé du texte 4">
            <a:extLst>
              <a:ext uri="{FF2B5EF4-FFF2-40B4-BE49-F238E27FC236}">
                <a16:creationId xmlns:a16="http://schemas.microsoft.com/office/drawing/2014/main" id="{BA004021-E49D-5371-ACD1-ADF7A42E0C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D99DC1B-3840-5CD0-E541-5F4F33C7861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7" name="Espace réservé de la date 6">
            <a:extLst>
              <a:ext uri="{FF2B5EF4-FFF2-40B4-BE49-F238E27FC236}">
                <a16:creationId xmlns:a16="http://schemas.microsoft.com/office/drawing/2014/main" id="{00344AED-9F85-1BAC-E667-612D194630EC}"/>
              </a:ext>
            </a:extLst>
          </p:cNvPr>
          <p:cNvSpPr>
            <a:spLocks noGrp="1"/>
          </p:cNvSpPr>
          <p:nvPr>
            <p:ph type="dt" sz="half" idx="10"/>
          </p:nvPr>
        </p:nvSpPr>
        <p:spPr/>
        <p:txBody>
          <a:bodyPr/>
          <a:lstStyle/>
          <a:p>
            <a:fld id="{028A5A6D-E9B9-48F5-A2FA-C1F4A50320A0}" type="datetime1">
              <a:rPr lang="fr-BJ" smtClean="0"/>
              <a:t>14/05/2026</a:t>
            </a:fld>
            <a:endParaRPr lang="fr-BJ"/>
          </a:p>
        </p:txBody>
      </p:sp>
      <p:sp>
        <p:nvSpPr>
          <p:cNvPr id="8" name="Espace réservé du pied de page 7">
            <a:extLst>
              <a:ext uri="{FF2B5EF4-FFF2-40B4-BE49-F238E27FC236}">
                <a16:creationId xmlns:a16="http://schemas.microsoft.com/office/drawing/2014/main" id="{0A88531C-ADE7-1172-38A7-50C764FA5D8A}"/>
              </a:ext>
            </a:extLst>
          </p:cNvPr>
          <p:cNvSpPr>
            <a:spLocks noGrp="1"/>
          </p:cNvSpPr>
          <p:nvPr>
            <p:ph type="ftr" sz="quarter" idx="11"/>
          </p:nvPr>
        </p:nvSpPr>
        <p:spPr/>
        <p:txBody>
          <a:bodyPr/>
          <a:lstStyle/>
          <a:p>
            <a:r>
              <a:rPr lang="fr-FR"/>
              <a:t>Présenté par Guy Moeste SEMASSA</a:t>
            </a:r>
            <a:endParaRPr lang="fr-BJ"/>
          </a:p>
        </p:txBody>
      </p:sp>
      <p:sp>
        <p:nvSpPr>
          <p:cNvPr id="9" name="Espace réservé du numéro de diapositive 8">
            <a:extLst>
              <a:ext uri="{FF2B5EF4-FFF2-40B4-BE49-F238E27FC236}">
                <a16:creationId xmlns:a16="http://schemas.microsoft.com/office/drawing/2014/main" id="{EFBF691F-4D48-33DF-595C-EBA953C22789}"/>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1501667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A6E4D0-0CB8-599C-A50E-B062569EEF5A}"/>
              </a:ext>
            </a:extLst>
          </p:cNvPr>
          <p:cNvSpPr>
            <a:spLocks noGrp="1"/>
          </p:cNvSpPr>
          <p:nvPr>
            <p:ph type="title"/>
          </p:nvPr>
        </p:nvSpPr>
        <p:spPr/>
        <p:txBody>
          <a:bodyPr/>
          <a:lstStyle/>
          <a:p>
            <a:r>
              <a:rPr lang="fr-FR"/>
              <a:t>Modifiez le style du titre</a:t>
            </a:r>
            <a:endParaRPr lang="fr-BJ"/>
          </a:p>
        </p:txBody>
      </p:sp>
      <p:sp>
        <p:nvSpPr>
          <p:cNvPr id="3" name="Espace réservé de la date 2">
            <a:extLst>
              <a:ext uri="{FF2B5EF4-FFF2-40B4-BE49-F238E27FC236}">
                <a16:creationId xmlns:a16="http://schemas.microsoft.com/office/drawing/2014/main" id="{C405E0B9-5971-1834-3B2E-62F1B0A46CB3}"/>
              </a:ext>
            </a:extLst>
          </p:cNvPr>
          <p:cNvSpPr>
            <a:spLocks noGrp="1"/>
          </p:cNvSpPr>
          <p:nvPr>
            <p:ph type="dt" sz="half" idx="10"/>
          </p:nvPr>
        </p:nvSpPr>
        <p:spPr/>
        <p:txBody>
          <a:bodyPr/>
          <a:lstStyle/>
          <a:p>
            <a:fld id="{0E465A41-3915-4FB8-A572-7276DD171F1B}" type="datetime1">
              <a:rPr lang="fr-BJ" smtClean="0"/>
              <a:t>14/05/2026</a:t>
            </a:fld>
            <a:endParaRPr lang="fr-BJ"/>
          </a:p>
        </p:txBody>
      </p:sp>
      <p:sp>
        <p:nvSpPr>
          <p:cNvPr id="4" name="Espace réservé du pied de page 3">
            <a:extLst>
              <a:ext uri="{FF2B5EF4-FFF2-40B4-BE49-F238E27FC236}">
                <a16:creationId xmlns:a16="http://schemas.microsoft.com/office/drawing/2014/main" id="{0BE568E1-7A56-6A92-57F0-38966C541FCB}"/>
              </a:ext>
            </a:extLst>
          </p:cNvPr>
          <p:cNvSpPr>
            <a:spLocks noGrp="1"/>
          </p:cNvSpPr>
          <p:nvPr>
            <p:ph type="ftr" sz="quarter" idx="11"/>
          </p:nvPr>
        </p:nvSpPr>
        <p:spPr/>
        <p:txBody>
          <a:bodyPr/>
          <a:lstStyle/>
          <a:p>
            <a:r>
              <a:rPr lang="fr-FR"/>
              <a:t>Présenté par Guy Moeste SEMASSA</a:t>
            </a:r>
            <a:endParaRPr lang="fr-BJ"/>
          </a:p>
        </p:txBody>
      </p:sp>
      <p:sp>
        <p:nvSpPr>
          <p:cNvPr id="5" name="Espace réservé du numéro de diapositive 4">
            <a:extLst>
              <a:ext uri="{FF2B5EF4-FFF2-40B4-BE49-F238E27FC236}">
                <a16:creationId xmlns:a16="http://schemas.microsoft.com/office/drawing/2014/main" id="{B3AC7053-23E3-2C81-6B03-3D17506AC31A}"/>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11707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8444ECA-F7B8-6EDF-357C-A3C8DB8F7F91}"/>
              </a:ext>
            </a:extLst>
          </p:cNvPr>
          <p:cNvSpPr>
            <a:spLocks noGrp="1"/>
          </p:cNvSpPr>
          <p:nvPr>
            <p:ph type="dt" sz="half" idx="10"/>
          </p:nvPr>
        </p:nvSpPr>
        <p:spPr/>
        <p:txBody>
          <a:bodyPr/>
          <a:lstStyle/>
          <a:p>
            <a:fld id="{20E92653-FF3A-47B8-9A72-E15490CC932B}" type="datetime1">
              <a:rPr lang="fr-BJ" smtClean="0"/>
              <a:t>14/05/2026</a:t>
            </a:fld>
            <a:endParaRPr lang="fr-BJ"/>
          </a:p>
        </p:txBody>
      </p:sp>
      <p:sp>
        <p:nvSpPr>
          <p:cNvPr id="3" name="Espace réservé du pied de page 2">
            <a:extLst>
              <a:ext uri="{FF2B5EF4-FFF2-40B4-BE49-F238E27FC236}">
                <a16:creationId xmlns:a16="http://schemas.microsoft.com/office/drawing/2014/main" id="{E3B026DB-CD1F-9E18-5CB5-197656C1B7AE}"/>
              </a:ext>
            </a:extLst>
          </p:cNvPr>
          <p:cNvSpPr>
            <a:spLocks noGrp="1"/>
          </p:cNvSpPr>
          <p:nvPr>
            <p:ph type="ftr" sz="quarter" idx="11"/>
          </p:nvPr>
        </p:nvSpPr>
        <p:spPr/>
        <p:txBody>
          <a:bodyPr/>
          <a:lstStyle/>
          <a:p>
            <a:r>
              <a:rPr lang="fr-FR"/>
              <a:t>Présenté par Guy Moeste SEMASSA</a:t>
            </a:r>
            <a:endParaRPr lang="fr-BJ"/>
          </a:p>
        </p:txBody>
      </p:sp>
      <p:sp>
        <p:nvSpPr>
          <p:cNvPr id="4" name="Espace réservé du numéro de diapositive 3">
            <a:extLst>
              <a:ext uri="{FF2B5EF4-FFF2-40B4-BE49-F238E27FC236}">
                <a16:creationId xmlns:a16="http://schemas.microsoft.com/office/drawing/2014/main" id="{FE3E6241-0C1E-576F-5B50-E4A6F1D42EB2}"/>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1584183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B9C9A4-F2B7-95FA-03FF-8A547E6B1CF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J"/>
          </a:p>
        </p:txBody>
      </p:sp>
      <p:sp>
        <p:nvSpPr>
          <p:cNvPr id="3" name="Espace réservé du contenu 2">
            <a:extLst>
              <a:ext uri="{FF2B5EF4-FFF2-40B4-BE49-F238E27FC236}">
                <a16:creationId xmlns:a16="http://schemas.microsoft.com/office/drawing/2014/main" id="{88543500-996E-C638-C4DA-BC2537B25B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u texte 3">
            <a:extLst>
              <a:ext uri="{FF2B5EF4-FFF2-40B4-BE49-F238E27FC236}">
                <a16:creationId xmlns:a16="http://schemas.microsoft.com/office/drawing/2014/main" id="{BA5B0FED-B7C0-A393-81F8-A841077119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0CA4295-C4FA-0247-57CC-0F8F1E3E6AAD}"/>
              </a:ext>
            </a:extLst>
          </p:cNvPr>
          <p:cNvSpPr>
            <a:spLocks noGrp="1"/>
          </p:cNvSpPr>
          <p:nvPr>
            <p:ph type="dt" sz="half" idx="10"/>
          </p:nvPr>
        </p:nvSpPr>
        <p:spPr/>
        <p:txBody>
          <a:bodyPr/>
          <a:lstStyle/>
          <a:p>
            <a:fld id="{A4426ABB-6201-43C8-89C1-D6618D1B7D7A}" type="datetime1">
              <a:rPr lang="fr-BJ" smtClean="0"/>
              <a:t>14/05/2026</a:t>
            </a:fld>
            <a:endParaRPr lang="fr-BJ"/>
          </a:p>
        </p:txBody>
      </p:sp>
      <p:sp>
        <p:nvSpPr>
          <p:cNvPr id="6" name="Espace réservé du pied de page 5">
            <a:extLst>
              <a:ext uri="{FF2B5EF4-FFF2-40B4-BE49-F238E27FC236}">
                <a16:creationId xmlns:a16="http://schemas.microsoft.com/office/drawing/2014/main" id="{934F7D55-250B-159D-B3BE-045152AFF273}"/>
              </a:ext>
            </a:extLst>
          </p:cNvPr>
          <p:cNvSpPr>
            <a:spLocks noGrp="1"/>
          </p:cNvSpPr>
          <p:nvPr>
            <p:ph type="ftr" sz="quarter" idx="11"/>
          </p:nvPr>
        </p:nvSpPr>
        <p:spPr/>
        <p:txBody>
          <a:bodyPr/>
          <a:lstStyle/>
          <a:p>
            <a:r>
              <a:rPr lang="fr-FR"/>
              <a:t>Présenté par Guy Moeste SEMASSA</a:t>
            </a:r>
            <a:endParaRPr lang="fr-BJ"/>
          </a:p>
        </p:txBody>
      </p:sp>
      <p:sp>
        <p:nvSpPr>
          <p:cNvPr id="7" name="Espace réservé du numéro de diapositive 6">
            <a:extLst>
              <a:ext uri="{FF2B5EF4-FFF2-40B4-BE49-F238E27FC236}">
                <a16:creationId xmlns:a16="http://schemas.microsoft.com/office/drawing/2014/main" id="{C47C3E41-4031-E59C-BC22-8E74E52EE8FD}"/>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2254193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55068-0BAE-30ED-F2A2-D3CA6064321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J"/>
          </a:p>
        </p:txBody>
      </p:sp>
      <p:sp>
        <p:nvSpPr>
          <p:cNvPr id="3" name="Espace réservé pour une image  2">
            <a:extLst>
              <a:ext uri="{FF2B5EF4-FFF2-40B4-BE49-F238E27FC236}">
                <a16:creationId xmlns:a16="http://schemas.microsoft.com/office/drawing/2014/main" id="{346E4C3A-39EE-F658-A80D-FBCB19C07A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J"/>
          </a:p>
        </p:txBody>
      </p:sp>
      <p:sp>
        <p:nvSpPr>
          <p:cNvPr id="4" name="Espace réservé du texte 3">
            <a:extLst>
              <a:ext uri="{FF2B5EF4-FFF2-40B4-BE49-F238E27FC236}">
                <a16:creationId xmlns:a16="http://schemas.microsoft.com/office/drawing/2014/main" id="{053783EB-A923-1276-70C1-77DA43F5FF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BC7EA8C-2011-274C-7F25-BA1EF8EB37F2}"/>
              </a:ext>
            </a:extLst>
          </p:cNvPr>
          <p:cNvSpPr>
            <a:spLocks noGrp="1"/>
          </p:cNvSpPr>
          <p:nvPr>
            <p:ph type="dt" sz="half" idx="10"/>
          </p:nvPr>
        </p:nvSpPr>
        <p:spPr/>
        <p:txBody>
          <a:bodyPr/>
          <a:lstStyle/>
          <a:p>
            <a:fld id="{9A068C39-1160-4C8D-AB8A-6987730BE23A}" type="datetime1">
              <a:rPr lang="fr-BJ" smtClean="0"/>
              <a:t>14/05/2026</a:t>
            </a:fld>
            <a:endParaRPr lang="fr-BJ"/>
          </a:p>
        </p:txBody>
      </p:sp>
      <p:sp>
        <p:nvSpPr>
          <p:cNvPr id="6" name="Espace réservé du pied de page 5">
            <a:extLst>
              <a:ext uri="{FF2B5EF4-FFF2-40B4-BE49-F238E27FC236}">
                <a16:creationId xmlns:a16="http://schemas.microsoft.com/office/drawing/2014/main" id="{5893E933-13C8-D963-BB6D-860E52DA8147}"/>
              </a:ext>
            </a:extLst>
          </p:cNvPr>
          <p:cNvSpPr>
            <a:spLocks noGrp="1"/>
          </p:cNvSpPr>
          <p:nvPr>
            <p:ph type="ftr" sz="quarter" idx="11"/>
          </p:nvPr>
        </p:nvSpPr>
        <p:spPr/>
        <p:txBody>
          <a:bodyPr/>
          <a:lstStyle/>
          <a:p>
            <a:r>
              <a:rPr lang="fr-FR"/>
              <a:t>Présenté par Guy Moeste SEMASSA</a:t>
            </a:r>
            <a:endParaRPr lang="fr-BJ"/>
          </a:p>
        </p:txBody>
      </p:sp>
      <p:sp>
        <p:nvSpPr>
          <p:cNvPr id="7" name="Espace réservé du numéro de diapositive 6">
            <a:extLst>
              <a:ext uri="{FF2B5EF4-FFF2-40B4-BE49-F238E27FC236}">
                <a16:creationId xmlns:a16="http://schemas.microsoft.com/office/drawing/2014/main" id="{CD95BF15-35E5-7844-D0D2-D48CBE68EB2E}"/>
              </a:ext>
            </a:extLst>
          </p:cNvPr>
          <p:cNvSpPr>
            <a:spLocks noGrp="1"/>
          </p:cNvSpPr>
          <p:nvPr>
            <p:ph type="sldNum" sz="quarter" idx="12"/>
          </p:nvPr>
        </p:nvSpPr>
        <p:spPr/>
        <p:txBody>
          <a:bodyPr/>
          <a:lstStyle/>
          <a:p>
            <a:fld id="{A27F09FE-1BAE-4CC9-B25C-714F8B4D88DF}" type="slidenum">
              <a:rPr lang="fr-BJ" smtClean="0"/>
              <a:t>‹N°›</a:t>
            </a:fld>
            <a:endParaRPr lang="fr-BJ"/>
          </a:p>
        </p:txBody>
      </p:sp>
    </p:spTree>
    <p:extLst>
      <p:ext uri="{BB962C8B-B14F-4D97-AF65-F5344CB8AC3E}">
        <p14:creationId xmlns:p14="http://schemas.microsoft.com/office/powerpoint/2010/main" val="3920979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7ACC043-AB31-9346-B601-86AE120F30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J"/>
          </a:p>
        </p:txBody>
      </p:sp>
      <p:sp>
        <p:nvSpPr>
          <p:cNvPr id="3" name="Espace réservé du texte 2">
            <a:extLst>
              <a:ext uri="{FF2B5EF4-FFF2-40B4-BE49-F238E27FC236}">
                <a16:creationId xmlns:a16="http://schemas.microsoft.com/office/drawing/2014/main" id="{B68EE0A9-62EB-1ECC-E832-93387DAA91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J"/>
          </a:p>
        </p:txBody>
      </p:sp>
      <p:sp>
        <p:nvSpPr>
          <p:cNvPr id="4" name="Espace réservé de la date 3">
            <a:extLst>
              <a:ext uri="{FF2B5EF4-FFF2-40B4-BE49-F238E27FC236}">
                <a16:creationId xmlns:a16="http://schemas.microsoft.com/office/drawing/2014/main" id="{891D1864-8F31-DD4D-4301-232C196BF2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4BDA2-A237-474C-93CD-F4A619DE07B2}" type="datetime1">
              <a:rPr lang="fr-BJ" smtClean="0"/>
              <a:t>14/05/2026</a:t>
            </a:fld>
            <a:endParaRPr lang="fr-BJ"/>
          </a:p>
        </p:txBody>
      </p:sp>
      <p:sp>
        <p:nvSpPr>
          <p:cNvPr id="5" name="Espace réservé du pied de page 4">
            <a:extLst>
              <a:ext uri="{FF2B5EF4-FFF2-40B4-BE49-F238E27FC236}">
                <a16:creationId xmlns:a16="http://schemas.microsoft.com/office/drawing/2014/main" id="{73B0525B-1C27-565A-73A8-CA393D5FB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Présenté par Guy Moeste SEMASSA</a:t>
            </a:r>
            <a:endParaRPr lang="fr-BJ"/>
          </a:p>
        </p:txBody>
      </p:sp>
      <p:sp>
        <p:nvSpPr>
          <p:cNvPr id="6" name="Espace réservé du numéro de diapositive 5">
            <a:extLst>
              <a:ext uri="{FF2B5EF4-FFF2-40B4-BE49-F238E27FC236}">
                <a16:creationId xmlns:a16="http://schemas.microsoft.com/office/drawing/2014/main" id="{8DF7AF20-6BE3-B164-4961-EED04871CF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F09FE-1BAE-4CC9-B25C-714F8B4D88DF}" type="slidenum">
              <a:rPr lang="fr-BJ" smtClean="0"/>
              <a:t>‹N°›</a:t>
            </a:fld>
            <a:endParaRPr lang="fr-BJ"/>
          </a:p>
        </p:txBody>
      </p:sp>
    </p:spTree>
    <p:extLst>
      <p:ext uri="{BB962C8B-B14F-4D97-AF65-F5344CB8AC3E}">
        <p14:creationId xmlns:p14="http://schemas.microsoft.com/office/powerpoint/2010/main" val="2892156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BJ"/>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etdante.com/fr/meet-dante/what-is-dan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etdante.com/fr/meet-dante/what-is-dant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7D72E3-1C0E-4087-2151-8B4B008F15B6}"/>
              </a:ext>
            </a:extLst>
          </p:cNvPr>
          <p:cNvSpPr>
            <a:spLocks noGrp="1"/>
          </p:cNvSpPr>
          <p:nvPr>
            <p:ph type="title"/>
          </p:nvPr>
        </p:nvSpPr>
        <p:spPr>
          <a:xfrm>
            <a:off x="838200" y="745067"/>
            <a:ext cx="10515600" cy="1540933"/>
          </a:xfrm>
          <a:custGeom>
            <a:avLst/>
            <a:gdLst>
              <a:gd name="csX0" fmla="*/ 0 w 10515600"/>
              <a:gd name="csY0" fmla="*/ 0 h 1540933"/>
              <a:gd name="csX1" fmla="*/ 373888 w 10515600"/>
              <a:gd name="csY1" fmla="*/ 0 h 1540933"/>
              <a:gd name="csX2" fmla="*/ 1168400 w 10515600"/>
              <a:gd name="csY2" fmla="*/ 0 h 1540933"/>
              <a:gd name="csX3" fmla="*/ 1437132 w 10515600"/>
              <a:gd name="csY3" fmla="*/ 0 h 1540933"/>
              <a:gd name="csX4" fmla="*/ 2231644 w 10515600"/>
              <a:gd name="csY4" fmla="*/ 0 h 1540933"/>
              <a:gd name="csX5" fmla="*/ 3026156 w 10515600"/>
              <a:gd name="csY5" fmla="*/ 0 h 1540933"/>
              <a:gd name="csX6" fmla="*/ 3715512 w 10515600"/>
              <a:gd name="csY6" fmla="*/ 0 h 1540933"/>
              <a:gd name="csX7" fmla="*/ 3984244 w 10515600"/>
              <a:gd name="csY7" fmla="*/ 0 h 1540933"/>
              <a:gd name="csX8" fmla="*/ 4673600 w 10515600"/>
              <a:gd name="csY8" fmla="*/ 0 h 1540933"/>
              <a:gd name="csX9" fmla="*/ 5468112 w 10515600"/>
              <a:gd name="csY9" fmla="*/ 0 h 1540933"/>
              <a:gd name="csX10" fmla="*/ 5947156 w 10515600"/>
              <a:gd name="csY10" fmla="*/ 0 h 1540933"/>
              <a:gd name="csX11" fmla="*/ 6636512 w 10515600"/>
              <a:gd name="csY11" fmla="*/ 0 h 1540933"/>
              <a:gd name="csX12" fmla="*/ 7220712 w 10515600"/>
              <a:gd name="csY12" fmla="*/ 0 h 1540933"/>
              <a:gd name="csX13" fmla="*/ 7489444 w 10515600"/>
              <a:gd name="csY13" fmla="*/ 0 h 1540933"/>
              <a:gd name="csX14" fmla="*/ 8283956 w 10515600"/>
              <a:gd name="csY14" fmla="*/ 0 h 1540933"/>
              <a:gd name="csX15" fmla="*/ 8868156 w 10515600"/>
              <a:gd name="csY15" fmla="*/ 0 h 1540933"/>
              <a:gd name="csX16" fmla="*/ 9347200 w 10515600"/>
              <a:gd name="csY16" fmla="*/ 0 h 1540933"/>
              <a:gd name="csX17" fmla="*/ 10515600 w 10515600"/>
              <a:gd name="csY17" fmla="*/ 0 h 1540933"/>
              <a:gd name="csX18" fmla="*/ 10515600 w 10515600"/>
              <a:gd name="csY18" fmla="*/ 467416 h 1540933"/>
              <a:gd name="csX19" fmla="*/ 10515600 w 10515600"/>
              <a:gd name="csY19" fmla="*/ 950242 h 1540933"/>
              <a:gd name="csX20" fmla="*/ 10515600 w 10515600"/>
              <a:gd name="csY20" fmla="*/ 1540933 h 1540933"/>
              <a:gd name="csX21" fmla="*/ 10246868 w 10515600"/>
              <a:gd name="csY21" fmla="*/ 1540933 h 1540933"/>
              <a:gd name="csX22" fmla="*/ 9452356 w 10515600"/>
              <a:gd name="csY22" fmla="*/ 1540933 h 1540933"/>
              <a:gd name="csX23" fmla="*/ 8973312 w 10515600"/>
              <a:gd name="csY23" fmla="*/ 1540933 h 1540933"/>
              <a:gd name="csX24" fmla="*/ 8494268 w 10515600"/>
              <a:gd name="csY24" fmla="*/ 1540933 h 1540933"/>
              <a:gd name="csX25" fmla="*/ 8015224 w 10515600"/>
              <a:gd name="csY25" fmla="*/ 1540933 h 1540933"/>
              <a:gd name="csX26" fmla="*/ 7641336 w 10515600"/>
              <a:gd name="csY26" fmla="*/ 1540933 h 1540933"/>
              <a:gd name="csX27" fmla="*/ 7267448 w 10515600"/>
              <a:gd name="csY27" fmla="*/ 1540933 h 1540933"/>
              <a:gd name="csX28" fmla="*/ 6578092 w 10515600"/>
              <a:gd name="csY28" fmla="*/ 1540933 h 1540933"/>
              <a:gd name="csX29" fmla="*/ 5888736 w 10515600"/>
              <a:gd name="csY29" fmla="*/ 1540933 h 1540933"/>
              <a:gd name="csX30" fmla="*/ 5199380 w 10515600"/>
              <a:gd name="csY30" fmla="*/ 1540933 h 1540933"/>
              <a:gd name="csX31" fmla="*/ 4825492 w 10515600"/>
              <a:gd name="csY31" fmla="*/ 1540933 h 1540933"/>
              <a:gd name="csX32" fmla="*/ 4556760 w 10515600"/>
              <a:gd name="csY32" fmla="*/ 1540933 h 1540933"/>
              <a:gd name="csX33" fmla="*/ 4288028 w 10515600"/>
              <a:gd name="csY33" fmla="*/ 1540933 h 1540933"/>
              <a:gd name="csX34" fmla="*/ 3493516 w 10515600"/>
              <a:gd name="csY34" fmla="*/ 1540933 h 1540933"/>
              <a:gd name="csX35" fmla="*/ 2804160 w 10515600"/>
              <a:gd name="csY35" fmla="*/ 1540933 h 1540933"/>
              <a:gd name="csX36" fmla="*/ 2219960 w 10515600"/>
              <a:gd name="csY36" fmla="*/ 1540933 h 1540933"/>
              <a:gd name="csX37" fmla="*/ 1425448 w 10515600"/>
              <a:gd name="csY37" fmla="*/ 1540933 h 1540933"/>
              <a:gd name="csX38" fmla="*/ 946404 w 10515600"/>
              <a:gd name="csY38" fmla="*/ 1540933 h 1540933"/>
              <a:gd name="csX39" fmla="*/ 0 w 10515600"/>
              <a:gd name="csY39" fmla="*/ 1540933 h 1540933"/>
              <a:gd name="csX40" fmla="*/ 0 w 10515600"/>
              <a:gd name="csY40" fmla="*/ 1073517 h 1540933"/>
              <a:gd name="csX41" fmla="*/ 0 w 10515600"/>
              <a:gd name="csY41" fmla="*/ 575282 h 1540933"/>
              <a:gd name="csX42" fmla="*/ 0 w 10515600"/>
              <a:gd name="csY42" fmla="*/ 0 h 154093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Lst>
            <a:rect l="l" t="t" r="r" b="b"/>
            <a:pathLst>
              <a:path w="10515600" h="1540933" fill="none" extrusionOk="0">
                <a:moveTo>
                  <a:pt x="0" y="0"/>
                </a:moveTo>
                <a:cubicBezTo>
                  <a:pt x="158012" y="-7574"/>
                  <a:pt x="291526" y="37597"/>
                  <a:pt x="373888" y="0"/>
                </a:cubicBezTo>
                <a:cubicBezTo>
                  <a:pt x="456250" y="-37597"/>
                  <a:pt x="780967" y="91115"/>
                  <a:pt x="1168400" y="0"/>
                </a:cubicBezTo>
                <a:cubicBezTo>
                  <a:pt x="1555833" y="-91115"/>
                  <a:pt x="1357665" y="14295"/>
                  <a:pt x="1437132" y="0"/>
                </a:cubicBezTo>
                <a:cubicBezTo>
                  <a:pt x="1516599" y="-14295"/>
                  <a:pt x="2009006" y="42426"/>
                  <a:pt x="2231644" y="0"/>
                </a:cubicBezTo>
                <a:cubicBezTo>
                  <a:pt x="2454282" y="-42426"/>
                  <a:pt x="2662297" y="25877"/>
                  <a:pt x="3026156" y="0"/>
                </a:cubicBezTo>
                <a:cubicBezTo>
                  <a:pt x="3390015" y="-25877"/>
                  <a:pt x="3469332" y="7916"/>
                  <a:pt x="3715512" y="0"/>
                </a:cubicBezTo>
                <a:cubicBezTo>
                  <a:pt x="3961692" y="-7916"/>
                  <a:pt x="3899698" y="15486"/>
                  <a:pt x="3984244" y="0"/>
                </a:cubicBezTo>
                <a:cubicBezTo>
                  <a:pt x="4068790" y="-15486"/>
                  <a:pt x="4535057" y="9078"/>
                  <a:pt x="4673600" y="0"/>
                </a:cubicBezTo>
                <a:cubicBezTo>
                  <a:pt x="4812143" y="-9078"/>
                  <a:pt x="5114590" y="76273"/>
                  <a:pt x="5468112" y="0"/>
                </a:cubicBezTo>
                <a:cubicBezTo>
                  <a:pt x="5821634" y="-76273"/>
                  <a:pt x="5750198" y="34255"/>
                  <a:pt x="5947156" y="0"/>
                </a:cubicBezTo>
                <a:cubicBezTo>
                  <a:pt x="6144114" y="-34255"/>
                  <a:pt x="6453158" y="24596"/>
                  <a:pt x="6636512" y="0"/>
                </a:cubicBezTo>
                <a:cubicBezTo>
                  <a:pt x="6819866" y="-24596"/>
                  <a:pt x="7052326" y="34557"/>
                  <a:pt x="7220712" y="0"/>
                </a:cubicBezTo>
                <a:cubicBezTo>
                  <a:pt x="7389098" y="-34557"/>
                  <a:pt x="7427613" y="16286"/>
                  <a:pt x="7489444" y="0"/>
                </a:cubicBezTo>
                <a:cubicBezTo>
                  <a:pt x="7551275" y="-16286"/>
                  <a:pt x="8122953" y="9082"/>
                  <a:pt x="8283956" y="0"/>
                </a:cubicBezTo>
                <a:cubicBezTo>
                  <a:pt x="8444959" y="-9082"/>
                  <a:pt x="8715377" y="20238"/>
                  <a:pt x="8868156" y="0"/>
                </a:cubicBezTo>
                <a:cubicBezTo>
                  <a:pt x="9020935" y="-20238"/>
                  <a:pt x="9232827" y="40491"/>
                  <a:pt x="9347200" y="0"/>
                </a:cubicBezTo>
                <a:cubicBezTo>
                  <a:pt x="9461573" y="-40491"/>
                  <a:pt x="9999946" y="44273"/>
                  <a:pt x="10515600" y="0"/>
                </a:cubicBezTo>
                <a:cubicBezTo>
                  <a:pt x="10534060" y="171763"/>
                  <a:pt x="10484524" y="254654"/>
                  <a:pt x="10515600" y="467416"/>
                </a:cubicBezTo>
                <a:cubicBezTo>
                  <a:pt x="10546676" y="680178"/>
                  <a:pt x="10469868" y="830819"/>
                  <a:pt x="10515600" y="950242"/>
                </a:cubicBezTo>
                <a:cubicBezTo>
                  <a:pt x="10561332" y="1069665"/>
                  <a:pt x="10503343" y="1306693"/>
                  <a:pt x="10515600" y="1540933"/>
                </a:cubicBezTo>
                <a:cubicBezTo>
                  <a:pt x="10435944" y="1570214"/>
                  <a:pt x="10305442" y="1510833"/>
                  <a:pt x="10246868" y="1540933"/>
                </a:cubicBezTo>
                <a:cubicBezTo>
                  <a:pt x="10188294" y="1571033"/>
                  <a:pt x="9659870" y="1446363"/>
                  <a:pt x="9452356" y="1540933"/>
                </a:cubicBezTo>
                <a:cubicBezTo>
                  <a:pt x="9244842" y="1635503"/>
                  <a:pt x="9203263" y="1522247"/>
                  <a:pt x="8973312" y="1540933"/>
                </a:cubicBezTo>
                <a:cubicBezTo>
                  <a:pt x="8743361" y="1559619"/>
                  <a:pt x="8668776" y="1512301"/>
                  <a:pt x="8494268" y="1540933"/>
                </a:cubicBezTo>
                <a:cubicBezTo>
                  <a:pt x="8319760" y="1569565"/>
                  <a:pt x="8199317" y="1513802"/>
                  <a:pt x="8015224" y="1540933"/>
                </a:cubicBezTo>
                <a:cubicBezTo>
                  <a:pt x="7831131" y="1568064"/>
                  <a:pt x="7818557" y="1500194"/>
                  <a:pt x="7641336" y="1540933"/>
                </a:cubicBezTo>
                <a:cubicBezTo>
                  <a:pt x="7464115" y="1581672"/>
                  <a:pt x="7374990" y="1503074"/>
                  <a:pt x="7267448" y="1540933"/>
                </a:cubicBezTo>
                <a:cubicBezTo>
                  <a:pt x="7159906" y="1578792"/>
                  <a:pt x="6790364" y="1509233"/>
                  <a:pt x="6578092" y="1540933"/>
                </a:cubicBezTo>
                <a:cubicBezTo>
                  <a:pt x="6365820" y="1572633"/>
                  <a:pt x="6132953" y="1498669"/>
                  <a:pt x="5888736" y="1540933"/>
                </a:cubicBezTo>
                <a:cubicBezTo>
                  <a:pt x="5644519" y="1583197"/>
                  <a:pt x="5402627" y="1521107"/>
                  <a:pt x="5199380" y="1540933"/>
                </a:cubicBezTo>
                <a:cubicBezTo>
                  <a:pt x="4996133" y="1560759"/>
                  <a:pt x="4971766" y="1509072"/>
                  <a:pt x="4825492" y="1540933"/>
                </a:cubicBezTo>
                <a:cubicBezTo>
                  <a:pt x="4679218" y="1572794"/>
                  <a:pt x="4689487" y="1523568"/>
                  <a:pt x="4556760" y="1540933"/>
                </a:cubicBezTo>
                <a:cubicBezTo>
                  <a:pt x="4424033" y="1558298"/>
                  <a:pt x="4377441" y="1537541"/>
                  <a:pt x="4288028" y="1540933"/>
                </a:cubicBezTo>
                <a:cubicBezTo>
                  <a:pt x="4198615" y="1544325"/>
                  <a:pt x="3723907" y="1490675"/>
                  <a:pt x="3493516" y="1540933"/>
                </a:cubicBezTo>
                <a:cubicBezTo>
                  <a:pt x="3263125" y="1591191"/>
                  <a:pt x="3060982" y="1518269"/>
                  <a:pt x="2804160" y="1540933"/>
                </a:cubicBezTo>
                <a:cubicBezTo>
                  <a:pt x="2547338" y="1563597"/>
                  <a:pt x="2347829" y="1526543"/>
                  <a:pt x="2219960" y="1540933"/>
                </a:cubicBezTo>
                <a:cubicBezTo>
                  <a:pt x="2092091" y="1555323"/>
                  <a:pt x="1617062" y="1531496"/>
                  <a:pt x="1425448" y="1540933"/>
                </a:cubicBezTo>
                <a:cubicBezTo>
                  <a:pt x="1233834" y="1550370"/>
                  <a:pt x="1086909" y="1525226"/>
                  <a:pt x="946404" y="1540933"/>
                </a:cubicBezTo>
                <a:cubicBezTo>
                  <a:pt x="805899" y="1556640"/>
                  <a:pt x="407589" y="1530017"/>
                  <a:pt x="0" y="1540933"/>
                </a:cubicBezTo>
                <a:cubicBezTo>
                  <a:pt x="-28148" y="1350985"/>
                  <a:pt x="24523" y="1281201"/>
                  <a:pt x="0" y="1073517"/>
                </a:cubicBezTo>
                <a:cubicBezTo>
                  <a:pt x="-24523" y="865833"/>
                  <a:pt x="6134" y="719417"/>
                  <a:pt x="0" y="575282"/>
                </a:cubicBezTo>
                <a:cubicBezTo>
                  <a:pt x="-6134" y="431147"/>
                  <a:pt x="65453" y="285389"/>
                  <a:pt x="0" y="0"/>
                </a:cubicBezTo>
                <a:close/>
              </a:path>
              <a:path w="10515600" h="1540933" stroke="0" extrusionOk="0">
                <a:moveTo>
                  <a:pt x="0" y="0"/>
                </a:moveTo>
                <a:cubicBezTo>
                  <a:pt x="127037" y="-11138"/>
                  <a:pt x="165225" y="2148"/>
                  <a:pt x="268732" y="0"/>
                </a:cubicBezTo>
                <a:cubicBezTo>
                  <a:pt x="372239" y="-2148"/>
                  <a:pt x="542520" y="33817"/>
                  <a:pt x="747776" y="0"/>
                </a:cubicBezTo>
                <a:cubicBezTo>
                  <a:pt x="953032" y="-33817"/>
                  <a:pt x="900587" y="22096"/>
                  <a:pt x="1016508" y="0"/>
                </a:cubicBezTo>
                <a:cubicBezTo>
                  <a:pt x="1132429" y="-22096"/>
                  <a:pt x="1314439" y="29121"/>
                  <a:pt x="1390396" y="0"/>
                </a:cubicBezTo>
                <a:cubicBezTo>
                  <a:pt x="1466353" y="-29121"/>
                  <a:pt x="1532122" y="14372"/>
                  <a:pt x="1659128" y="0"/>
                </a:cubicBezTo>
                <a:cubicBezTo>
                  <a:pt x="1786134" y="-14372"/>
                  <a:pt x="2240654" y="64118"/>
                  <a:pt x="2453640" y="0"/>
                </a:cubicBezTo>
                <a:cubicBezTo>
                  <a:pt x="2666626" y="-64118"/>
                  <a:pt x="2629406" y="18652"/>
                  <a:pt x="2722372" y="0"/>
                </a:cubicBezTo>
                <a:cubicBezTo>
                  <a:pt x="2815338" y="-18652"/>
                  <a:pt x="3040531" y="49073"/>
                  <a:pt x="3201416" y="0"/>
                </a:cubicBezTo>
                <a:cubicBezTo>
                  <a:pt x="3362301" y="-49073"/>
                  <a:pt x="3636748" y="55250"/>
                  <a:pt x="3995928" y="0"/>
                </a:cubicBezTo>
                <a:cubicBezTo>
                  <a:pt x="4355108" y="-55250"/>
                  <a:pt x="4206415" y="19534"/>
                  <a:pt x="4264660" y="0"/>
                </a:cubicBezTo>
                <a:cubicBezTo>
                  <a:pt x="4322905" y="-19534"/>
                  <a:pt x="4455329" y="16906"/>
                  <a:pt x="4638548" y="0"/>
                </a:cubicBezTo>
                <a:cubicBezTo>
                  <a:pt x="4821767" y="-16906"/>
                  <a:pt x="5124219" y="55595"/>
                  <a:pt x="5327904" y="0"/>
                </a:cubicBezTo>
                <a:cubicBezTo>
                  <a:pt x="5531589" y="-55595"/>
                  <a:pt x="5582140" y="2683"/>
                  <a:pt x="5701792" y="0"/>
                </a:cubicBezTo>
                <a:cubicBezTo>
                  <a:pt x="5821444" y="-2683"/>
                  <a:pt x="6164998" y="70173"/>
                  <a:pt x="6391148" y="0"/>
                </a:cubicBezTo>
                <a:cubicBezTo>
                  <a:pt x="6617298" y="-70173"/>
                  <a:pt x="6759041" y="67859"/>
                  <a:pt x="6975348" y="0"/>
                </a:cubicBezTo>
                <a:cubicBezTo>
                  <a:pt x="7191655" y="-67859"/>
                  <a:pt x="7357035" y="30765"/>
                  <a:pt x="7454392" y="0"/>
                </a:cubicBezTo>
                <a:cubicBezTo>
                  <a:pt x="7551749" y="-30765"/>
                  <a:pt x="7756354" y="67906"/>
                  <a:pt x="8038592" y="0"/>
                </a:cubicBezTo>
                <a:cubicBezTo>
                  <a:pt x="8320830" y="-67906"/>
                  <a:pt x="8250168" y="10713"/>
                  <a:pt x="8307324" y="0"/>
                </a:cubicBezTo>
                <a:cubicBezTo>
                  <a:pt x="8364480" y="-10713"/>
                  <a:pt x="8589358" y="24167"/>
                  <a:pt x="8681212" y="0"/>
                </a:cubicBezTo>
                <a:cubicBezTo>
                  <a:pt x="8773066" y="-24167"/>
                  <a:pt x="8823278" y="8611"/>
                  <a:pt x="8949944" y="0"/>
                </a:cubicBezTo>
                <a:cubicBezTo>
                  <a:pt x="9076610" y="-8611"/>
                  <a:pt x="9117113" y="1938"/>
                  <a:pt x="9218676" y="0"/>
                </a:cubicBezTo>
                <a:cubicBezTo>
                  <a:pt x="9320239" y="-1938"/>
                  <a:pt x="9719455" y="44446"/>
                  <a:pt x="10013188" y="0"/>
                </a:cubicBezTo>
                <a:cubicBezTo>
                  <a:pt x="10306921" y="-44446"/>
                  <a:pt x="10325898" y="31781"/>
                  <a:pt x="10515600" y="0"/>
                </a:cubicBezTo>
                <a:cubicBezTo>
                  <a:pt x="10573247" y="123591"/>
                  <a:pt x="10485475" y="285975"/>
                  <a:pt x="10515600" y="544463"/>
                </a:cubicBezTo>
                <a:cubicBezTo>
                  <a:pt x="10545725" y="802951"/>
                  <a:pt x="10455079" y="874222"/>
                  <a:pt x="10515600" y="1058107"/>
                </a:cubicBezTo>
                <a:cubicBezTo>
                  <a:pt x="10576121" y="1241992"/>
                  <a:pt x="10469302" y="1425710"/>
                  <a:pt x="10515600" y="1540933"/>
                </a:cubicBezTo>
                <a:cubicBezTo>
                  <a:pt x="10364156" y="1562247"/>
                  <a:pt x="10224744" y="1539674"/>
                  <a:pt x="10036556" y="1540933"/>
                </a:cubicBezTo>
                <a:cubicBezTo>
                  <a:pt x="9848368" y="1542192"/>
                  <a:pt x="9778436" y="1533863"/>
                  <a:pt x="9662668" y="1540933"/>
                </a:cubicBezTo>
                <a:cubicBezTo>
                  <a:pt x="9546900" y="1548003"/>
                  <a:pt x="9029017" y="1497787"/>
                  <a:pt x="8868156" y="1540933"/>
                </a:cubicBezTo>
                <a:cubicBezTo>
                  <a:pt x="8707295" y="1584079"/>
                  <a:pt x="8437641" y="1478646"/>
                  <a:pt x="8283956" y="1540933"/>
                </a:cubicBezTo>
                <a:cubicBezTo>
                  <a:pt x="8130271" y="1603220"/>
                  <a:pt x="8118526" y="1509266"/>
                  <a:pt x="8015224" y="1540933"/>
                </a:cubicBezTo>
                <a:cubicBezTo>
                  <a:pt x="7911922" y="1572600"/>
                  <a:pt x="7617349" y="1516332"/>
                  <a:pt x="7325868" y="1540933"/>
                </a:cubicBezTo>
                <a:cubicBezTo>
                  <a:pt x="7034387" y="1565534"/>
                  <a:pt x="7080710" y="1539148"/>
                  <a:pt x="6951980" y="1540933"/>
                </a:cubicBezTo>
                <a:cubicBezTo>
                  <a:pt x="6823250" y="1542718"/>
                  <a:pt x="6317446" y="1485781"/>
                  <a:pt x="6157468" y="1540933"/>
                </a:cubicBezTo>
                <a:cubicBezTo>
                  <a:pt x="5997490" y="1596085"/>
                  <a:pt x="6007711" y="1539281"/>
                  <a:pt x="5888736" y="1540933"/>
                </a:cubicBezTo>
                <a:cubicBezTo>
                  <a:pt x="5769761" y="1542585"/>
                  <a:pt x="5650088" y="1502146"/>
                  <a:pt x="5514848" y="1540933"/>
                </a:cubicBezTo>
                <a:cubicBezTo>
                  <a:pt x="5379608" y="1579720"/>
                  <a:pt x="5220583" y="1537668"/>
                  <a:pt x="5035804" y="1540933"/>
                </a:cubicBezTo>
                <a:cubicBezTo>
                  <a:pt x="4851025" y="1544198"/>
                  <a:pt x="4824559" y="1509044"/>
                  <a:pt x="4661916" y="1540933"/>
                </a:cubicBezTo>
                <a:cubicBezTo>
                  <a:pt x="4499273" y="1572822"/>
                  <a:pt x="4097090" y="1483658"/>
                  <a:pt x="3867404" y="1540933"/>
                </a:cubicBezTo>
                <a:cubicBezTo>
                  <a:pt x="3637718" y="1598208"/>
                  <a:pt x="3577832" y="1531366"/>
                  <a:pt x="3493516" y="1540933"/>
                </a:cubicBezTo>
                <a:cubicBezTo>
                  <a:pt x="3409200" y="1550500"/>
                  <a:pt x="2978854" y="1519796"/>
                  <a:pt x="2804160" y="1540933"/>
                </a:cubicBezTo>
                <a:cubicBezTo>
                  <a:pt x="2629466" y="1562070"/>
                  <a:pt x="2253142" y="1463531"/>
                  <a:pt x="2114804" y="1540933"/>
                </a:cubicBezTo>
                <a:cubicBezTo>
                  <a:pt x="1976466" y="1618335"/>
                  <a:pt x="1961613" y="1511267"/>
                  <a:pt x="1846072" y="1540933"/>
                </a:cubicBezTo>
                <a:cubicBezTo>
                  <a:pt x="1730531" y="1570599"/>
                  <a:pt x="1474985" y="1483564"/>
                  <a:pt x="1367028" y="1540933"/>
                </a:cubicBezTo>
                <a:cubicBezTo>
                  <a:pt x="1259071" y="1598302"/>
                  <a:pt x="925867" y="1524070"/>
                  <a:pt x="782828" y="1540933"/>
                </a:cubicBezTo>
                <a:cubicBezTo>
                  <a:pt x="639789" y="1557796"/>
                  <a:pt x="355985" y="1529410"/>
                  <a:pt x="0" y="1540933"/>
                </a:cubicBezTo>
                <a:cubicBezTo>
                  <a:pt x="-54683" y="1305930"/>
                  <a:pt x="9458" y="1254431"/>
                  <a:pt x="0" y="1027289"/>
                </a:cubicBezTo>
                <a:cubicBezTo>
                  <a:pt x="-9458" y="800147"/>
                  <a:pt x="6930" y="744518"/>
                  <a:pt x="0" y="544463"/>
                </a:cubicBezTo>
                <a:cubicBezTo>
                  <a:pt x="-6930" y="344408"/>
                  <a:pt x="23409" y="180688"/>
                  <a:pt x="0" y="0"/>
                </a:cubicBezTo>
                <a:close/>
              </a:path>
            </a:pathLst>
          </a:custGeom>
          <a:solidFill>
            <a:schemeClr val="bg2"/>
          </a:solidFill>
          <a:ln w="57150">
            <a:solidFill>
              <a:schemeClr val="accent2"/>
            </a:solidFill>
            <a:extLst>
              <a:ext uri="{C807C97D-BFC1-408E-A445-0C87EB9F89A2}">
                <ask:lineSketchStyleProps xmlns:ask="http://schemas.microsoft.com/office/drawing/2018/sketchyshapes" sd="3521233639">
                  <ask:type>
                    <ask:lineSketchScribble/>
                  </ask:type>
                </ask:lineSketchStyleProps>
              </a:ext>
            </a:extLst>
          </a:ln>
        </p:spPr>
        <p:txBody>
          <a:bodyPr>
            <a:normAutofit fontScale="90000"/>
          </a:bodyPr>
          <a:lstStyle/>
          <a:p>
            <a:pPr algn="ctr"/>
            <a:br>
              <a:rPr lang="fr-FR" dirty="0"/>
            </a:br>
            <a:r>
              <a:rPr lang="fr-FR" sz="4900" dirty="0">
                <a:solidFill>
                  <a:srgbClr val="FF0000"/>
                </a:solidFill>
                <a:latin typeface="Bahnschrift Light" panose="020B0502040204020203" pitchFamily="34" charset="0"/>
              </a:rPr>
              <a:t>DE L’AUTO FORMATION A L’EXPERTISE</a:t>
            </a:r>
            <a:r>
              <a:rPr lang="fr-FR" b="1" dirty="0">
                <a:solidFill>
                  <a:srgbClr val="FF0000"/>
                </a:solidFill>
                <a:latin typeface="Bahnschrift Light" panose="020B0502040204020203" pitchFamily="34" charset="0"/>
              </a:rPr>
              <a:t>:</a:t>
            </a:r>
            <a:br>
              <a:rPr lang="fr-FR" b="1" dirty="0">
                <a:solidFill>
                  <a:srgbClr val="FF0000"/>
                </a:solidFill>
                <a:latin typeface="Bahnschrift Light" panose="020B0502040204020203" pitchFamily="34" charset="0"/>
              </a:rPr>
            </a:br>
            <a:r>
              <a:rPr lang="fr-FR" sz="3600" b="1" dirty="0">
                <a:solidFill>
                  <a:schemeClr val="accent1"/>
                </a:solidFill>
                <a:latin typeface="Century Gothic" panose="020B0502020202020204" pitchFamily="34" charset="0"/>
              </a:rPr>
              <a:t>VALORISER LES COMPÉTENCES </a:t>
            </a:r>
            <a:br>
              <a:rPr lang="fr-FR" sz="3600" b="1" dirty="0">
                <a:solidFill>
                  <a:schemeClr val="accent1"/>
                </a:solidFill>
                <a:latin typeface="Century Gothic" panose="020B0502020202020204" pitchFamily="34" charset="0"/>
              </a:rPr>
            </a:br>
            <a:r>
              <a:rPr lang="fr-FR" sz="3600" b="1" dirty="0">
                <a:solidFill>
                  <a:schemeClr val="accent1"/>
                </a:solidFill>
                <a:latin typeface="Century Gothic" panose="020B0502020202020204" pitchFamily="34" charset="0"/>
              </a:rPr>
              <a:t>POUR MIEUX RÉPONDRE AUX DÉFIS MODERNES</a:t>
            </a:r>
            <a:br>
              <a:rPr lang="fr-BJ" dirty="0"/>
            </a:br>
            <a:endParaRPr lang="fr-BJ" dirty="0"/>
          </a:p>
        </p:txBody>
      </p:sp>
      <p:sp>
        <p:nvSpPr>
          <p:cNvPr id="3" name="Espace réservé du contenu 2">
            <a:extLst>
              <a:ext uri="{FF2B5EF4-FFF2-40B4-BE49-F238E27FC236}">
                <a16:creationId xmlns:a16="http://schemas.microsoft.com/office/drawing/2014/main" id="{34F1D67D-BBBB-4E62-8B35-05075EBE0433}"/>
              </a:ext>
            </a:extLst>
          </p:cNvPr>
          <p:cNvSpPr>
            <a:spLocks noGrp="1"/>
          </p:cNvSpPr>
          <p:nvPr>
            <p:ph idx="1"/>
          </p:nvPr>
        </p:nvSpPr>
        <p:spPr>
          <a:xfrm rot="353953">
            <a:off x="863600" y="2821134"/>
            <a:ext cx="10591800" cy="3464243"/>
          </a:xfrm>
          <a:custGeom>
            <a:avLst/>
            <a:gdLst>
              <a:gd name="csX0" fmla="*/ 0 w 10591800"/>
              <a:gd name="csY0" fmla="*/ 0 h 3464243"/>
              <a:gd name="csX1" fmla="*/ 800269 w 10591800"/>
              <a:gd name="csY1" fmla="*/ 0 h 3464243"/>
              <a:gd name="csX2" fmla="*/ 1494621 w 10591800"/>
              <a:gd name="csY2" fmla="*/ 0 h 3464243"/>
              <a:gd name="csX3" fmla="*/ 2294890 w 10591800"/>
              <a:gd name="csY3" fmla="*/ 0 h 3464243"/>
              <a:gd name="csX4" fmla="*/ 2883323 w 10591800"/>
              <a:gd name="csY4" fmla="*/ 0 h 3464243"/>
              <a:gd name="csX5" fmla="*/ 3577675 w 10591800"/>
              <a:gd name="csY5" fmla="*/ 0 h 3464243"/>
              <a:gd name="csX6" fmla="*/ 4166108 w 10591800"/>
              <a:gd name="csY6" fmla="*/ 0 h 3464243"/>
              <a:gd name="csX7" fmla="*/ 4754541 w 10591800"/>
              <a:gd name="csY7" fmla="*/ 0 h 3464243"/>
              <a:gd name="csX8" fmla="*/ 5342975 w 10591800"/>
              <a:gd name="csY8" fmla="*/ 0 h 3464243"/>
              <a:gd name="csX9" fmla="*/ 5613654 w 10591800"/>
              <a:gd name="csY9" fmla="*/ 0 h 3464243"/>
              <a:gd name="csX10" fmla="*/ 6308005 w 10591800"/>
              <a:gd name="csY10" fmla="*/ 0 h 3464243"/>
              <a:gd name="csX11" fmla="*/ 6578685 w 10591800"/>
              <a:gd name="csY11" fmla="*/ 0 h 3464243"/>
              <a:gd name="csX12" fmla="*/ 7167118 w 10591800"/>
              <a:gd name="csY12" fmla="*/ 0 h 3464243"/>
              <a:gd name="csX13" fmla="*/ 7967387 w 10591800"/>
              <a:gd name="csY13" fmla="*/ 0 h 3464243"/>
              <a:gd name="csX14" fmla="*/ 8767657 w 10591800"/>
              <a:gd name="csY14" fmla="*/ 0 h 3464243"/>
              <a:gd name="csX15" fmla="*/ 9462008 w 10591800"/>
              <a:gd name="csY15" fmla="*/ 0 h 3464243"/>
              <a:gd name="csX16" fmla="*/ 9944523 w 10591800"/>
              <a:gd name="csY16" fmla="*/ 0 h 3464243"/>
              <a:gd name="csX17" fmla="*/ 10591800 w 10591800"/>
              <a:gd name="csY17" fmla="*/ 0 h 3464243"/>
              <a:gd name="csX18" fmla="*/ 10591800 w 10591800"/>
              <a:gd name="csY18" fmla="*/ 542731 h 3464243"/>
              <a:gd name="csX19" fmla="*/ 10591800 w 10591800"/>
              <a:gd name="csY19" fmla="*/ 1120105 h 3464243"/>
              <a:gd name="csX20" fmla="*/ 10591800 w 10591800"/>
              <a:gd name="csY20" fmla="*/ 1662837 h 3464243"/>
              <a:gd name="csX21" fmla="*/ 10591800 w 10591800"/>
              <a:gd name="csY21" fmla="*/ 2309495 h 3464243"/>
              <a:gd name="csX22" fmla="*/ 10591800 w 10591800"/>
              <a:gd name="csY22" fmla="*/ 2817584 h 3464243"/>
              <a:gd name="csX23" fmla="*/ 10591800 w 10591800"/>
              <a:gd name="csY23" fmla="*/ 3464243 h 3464243"/>
              <a:gd name="csX24" fmla="*/ 10215203 w 10591800"/>
              <a:gd name="csY24" fmla="*/ 3464243 h 3464243"/>
              <a:gd name="csX25" fmla="*/ 9944523 w 10591800"/>
              <a:gd name="csY25" fmla="*/ 3464243 h 3464243"/>
              <a:gd name="csX26" fmla="*/ 9144254 w 10591800"/>
              <a:gd name="csY26" fmla="*/ 3464243 h 3464243"/>
              <a:gd name="csX27" fmla="*/ 8661739 w 10591800"/>
              <a:gd name="csY27" fmla="*/ 3464243 h 3464243"/>
              <a:gd name="csX28" fmla="*/ 7967387 w 10591800"/>
              <a:gd name="csY28" fmla="*/ 3464243 h 3464243"/>
              <a:gd name="csX29" fmla="*/ 7696708 w 10591800"/>
              <a:gd name="csY29" fmla="*/ 3464243 h 3464243"/>
              <a:gd name="csX30" fmla="*/ 6896439 w 10591800"/>
              <a:gd name="csY30" fmla="*/ 3464243 h 3464243"/>
              <a:gd name="csX31" fmla="*/ 6413923 w 10591800"/>
              <a:gd name="csY31" fmla="*/ 3464243 h 3464243"/>
              <a:gd name="csX32" fmla="*/ 5825490 w 10591800"/>
              <a:gd name="csY32" fmla="*/ 3464243 h 3464243"/>
              <a:gd name="csX33" fmla="*/ 5448893 w 10591800"/>
              <a:gd name="csY33" fmla="*/ 3464243 h 3464243"/>
              <a:gd name="csX34" fmla="*/ 4754541 w 10591800"/>
              <a:gd name="csY34" fmla="*/ 3464243 h 3464243"/>
              <a:gd name="csX35" fmla="*/ 3954272 w 10591800"/>
              <a:gd name="csY35" fmla="*/ 3464243 h 3464243"/>
              <a:gd name="csX36" fmla="*/ 3471757 w 10591800"/>
              <a:gd name="csY36" fmla="*/ 3464243 h 3464243"/>
              <a:gd name="csX37" fmla="*/ 2671487 w 10591800"/>
              <a:gd name="csY37" fmla="*/ 3464243 h 3464243"/>
              <a:gd name="csX38" fmla="*/ 2083054 w 10591800"/>
              <a:gd name="csY38" fmla="*/ 3464243 h 3464243"/>
              <a:gd name="csX39" fmla="*/ 1282785 w 10591800"/>
              <a:gd name="csY39" fmla="*/ 3464243 h 3464243"/>
              <a:gd name="csX40" fmla="*/ 0 w 10591800"/>
              <a:gd name="csY40" fmla="*/ 3464243 h 3464243"/>
              <a:gd name="csX41" fmla="*/ 0 w 10591800"/>
              <a:gd name="csY41" fmla="*/ 2956154 h 3464243"/>
              <a:gd name="csX42" fmla="*/ 0 w 10591800"/>
              <a:gd name="csY42" fmla="*/ 2344138 h 3464243"/>
              <a:gd name="csX43" fmla="*/ 0 w 10591800"/>
              <a:gd name="csY43" fmla="*/ 1732122 h 3464243"/>
              <a:gd name="csX44" fmla="*/ 0 w 10591800"/>
              <a:gd name="csY44" fmla="*/ 1085463 h 3464243"/>
              <a:gd name="csX45" fmla="*/ 0 w 10591800"/>
              <a:gd name="csY45" fmla="*/ 612016 h 3464243"/>
              <a:gd name="csX46" fmla="*/ 0 w 10591800"/>
              <a:gd name="csY46" fmla="*/ 0 h 34642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10591800" h="3464243" fill="none" extrusionOk="0">
                <a:moveTo>
                  <a:pt x="0" y="0"/>
                </a:moveTo>
                <a:cubicBezTo>
                  <a:pt x="344593" y="-27968"/>
                  <a:pt x="498385" y="16115"/>
                  <a:pt x="800269" y="0"/>
                </a:cubicBezTo>
                <a:cubicBezTo>
                  <a:pt x="1102153" y="-16115"/>
                  <a:pt x="1312100" y="70011"/>
                  <a:pt x="1494621" y="0"/>
                </a:cubicBezTo>
                <a:cubicBezTo>
                  <a:pt x="1677142" y="-70011"/>
                  <a:pt x="2029612" y="92292"/>
                  <a:pt x="2294890" y="0"/>
                </a:cubicBezTo>
                <a:cubicBezTo>
                  <a:pt x="2560168" y="-92292"/>
                  <a:pt x="2635020" y="20538"/>
                  <a:pt x="2883323" y="0"/>
                </a:cubicBezTo>
                <a:cubicBezTo>
                  <a:pt x="3131626" y="-20538"/>
                  <a:pt x="3333635" y="32841"/>
                  <a:pt x="3577675" y="0"/>
                </a:cubicBezTo>
                <a:cubicBezTo>
                  <a:pt x="3821715" y="-32841"/>
                  <a:pt x="3994889" y="21235"/>
                  <a:pt x="4166108" y="0"/>
                </a:cubicBezTo>
                <a:cubicBezTo>
                  <a:pt x="4337327" y="-21235"/>
                  <a:pt x="4570394" y="30904"/>
                  <a:pt x="4754541" y="0"/>
                </a:cubicBezTo>
                <a:cubicBezTo>
                  <a:pt x="4938688" y="-30904"/>
                  <a:pt x="5189230" y="69405"/>
                  <a:pt x="5342975" y="0"/>
                </a:cubicBezTo>
                <a:cubicBezTo>
                  <a:pt x="5496720" y="-69405"/>
                  <a:pt x="5546521" y="6163"/>
                  <a:pt x="5613654" y="0"/>
                </a:cubicBezTo>
                <a:cubicBezTo>
                  <a:pt x="5680787" y="-6163"/>
                  <a:pt x="5979438" y="75531"/>
                  <a:pt x="6308005" y="0"/>
                </a:cubicBezTo>
                <a:cubicBezTo>
                  <a:pt x="6636572" y="-75531"/>
                  <a:pt x="6473886" y="13406"/>
                  <a:pt x="6578685" y="0"/>
                </a:cubicBezTo>
                <a:cubicBezTo>
                  <a:pt x="6683484" y="-13406"/>
                  <a:pt x="6888579" y="68015"/>
                  <a:pt x="7167118" y="0"/>
                </a:cubicBezTo>
                <a:cubicBezTo>
                  <a:pt x="7445657" y="-68015"/>
                  <a:pt x="7673178" y="38359"/>
                  <a:pt x="7967387" y="0"/>
                </a:cubicBezTo>
                <a:cubicBezTo>
                  <a:pt x="8261596" y="-38359"/>
                  <a:pt x="8538568" y="64650"/>
                  <a:pt x="8767657" y="0"/>
                </a:cubicBezTo>
                <a:cubicBezTo>
                  <a:pt x="8996746" y="-64650"/>
                  <a:pt x="9193352" y="2579"/>
                  <a:pt x="9462008" y="0"/>
                </a:cubicBezTo>
                <a:cubicBezTo>
                  <a:pt x="9730664" y="-2579"/>
                  <a:pt x="9776350" y="25616"/>
                  <a:pt x="9944523" y="0"/>
                </a:cubicBezTo>
                <a:cubicBezTo>
                  <a:pt x="10112696" y="-25616"/>
                  <a:pt x="10330885" y="2972"/>
                  <a:pt x="10591800" y="0"/>
                </a:cubicBezTo>
                <a:cubicBezTo>
                  <a:pt x="10610373" y="123395"/>
                  <a:pt x="10564445" y="321568"/>
                  <a:pt x="10591800" y="542731"/>
                </a:cubicBezTo>
                <a:cubicBezTo>
                  <a:pt x="10619155" y="763894"/>
                  <a:pt x="10545739" y="907392"/>
                  <a:pt x="10591800" y="1120105"/>
                </a:cubicBezTo>
                <a:cubicBezTo>
                  <a:pt x="10637861" y="1332818"/>
                  <a:pt x="10530833" y="1517721"/>
                  <a:pt x="10591800" y="1662837"/>
                </a:cubicBezTo>
                <a:cubicBezTo>
                  <a:pt x="10652767" y="1807953"/>
                  <a:pt x="10578999" y="2054025"/>
                  <a:pt x="10591800" y="2309495"/>
                </a:cubicBezTo>
                <a:cubicBezTo>
                  <a:pt x="10604601" y="2564965"/>
                  <a:pt x="10533764" y="2705422"/>
                  <a:pt x="10591800" y="2817584"/>
                </a:cubicBezTo>
                <a:cubicBezTo>
                  <a:pt x="10649836" y="2929746"/>
                  <a:pt x="10543496" y="3159932"/>
                  <a:pt x="10591800" y="3464243"/>
                </a:cubicBezTo>
                <a:cubicBezTo>
                  <a:pt x="10428337" y="3472698"/>
                  <a:pt x="10335208" y="3445757"/>
                  <a:pt x="10215203" y="3464243"/>
                </a:cubicBezTo>
                <a:cubicBezTo>
                  <a:pt x="10095198" y="3482729"/>
                  <a:pt x="10056119" y="3443325"/>
                  <a:pt x="9944523" y="3464243"/>
                </a:cubicBezTo>
                <a:cubicBezTo>
                  <a:pt x="9832927" y="3485161"/>
                  <a:pt x="9474310" y="3460959"/>
                  <a:pt x="9144254" y="3464243"/>
                </a:cubicBezTo>
                <a:cubicBezTo>
                  <a:pt x="8814198" y="3467527"/>
                  <a:pt x="8831357" y="3422792"/>
                  <a:pt x="8661739" y="3464243"/>
                </a:cubicBezTo>
                <a:cubicBezTo>
                  <a:pt x="8492122" y="3505694"/>
                  <a:pt x="8228233" y="3416090"/>
                  <a:pt x="7967387" y="3464243"/>
                </a:cubicBezTo>
                <a:cubicBezTo>
                  <a:pt x="7706541" y="3512396"/>
                  <a:pt x="7796199" y="3461748"/>
                  <a:pt x="7696708" y="3464243"/>
                </a:cubicBezTo>
                <a:cubicBezTo>
                  <a:pt x="7597217" y="3466738"/>
                  <a:pt x="7272977" y="3458201"/>
                  <a:pt x="6896439" y="3464243"/>
                </a:cubicBezTo>
                <a:cubicBezTo>
                  <a:pt x="6519901" y="3470285"/>
                  <a:pt x="6519242" y="3426278"/>
                  <a:pt x="6413923" y="3464243"/>
                </a:cubicBezTo>
                <a:cubicBezTo>
                  <a:pt x="6308604" y="3502208"/>
                  <a:pt x="6022152" y="3458262"/>
                  <a:pt x="5825490" y="3464243"/>
                </a:cubicBezTo>
                <a:cubicBezTo>
                  <a:pt x="5628828" y="3470224"/>
                  <a:pt x="5616533" y="3446986"/>
                  <a:pt x="5448893" y="3464243"/>
                </a:cubicBezTo>
                <a:cubicBezTo>
                  <a:pt x="5281253" y="3481500"/>
                  <a:pt x="4931960" y="3455407"/>
                  <a:pt x="4754541" y="3464243"/>
                </a:cubicBezTo>
                <a:cubicBezTo>
                  <a:pt x="4577122" y="3473079"/>
                  <a:pt x="4169035" y="3385516"/>
                  <a:pt x="3954272" y="3464243"/>
                </a:cubicBezTo>
                <a:cubicBezTo>
                  <a:pt x="3739509" y="3542970"/>
                  <a:pt x="3685078" y="3419679"/>
                  <a:pt x="3471757" y="3464243"/>
                </a:cubicBezTo>
                <a:cubicBezTo>
                  <a:pt x="3258437" y="3508807"/>
                  <a:pt x="3003102" y="3401818"/>
                  <a:pt x="2671487" y="3464243"/>
                </a:cubicBezTo>
                <a:cubicBezTo>
                  <a:pt x="2339872" y="3526668"/>
                  <a:pt x="2275459" y="3452060"/>
                  <a:pt x="2083054" y="3464243"/>
                </a:cubicBezTo>
                <a:cubicBezTo>
                  <a:pt x="1890649" y="3476426"/>
                  <a:pt x="1572443" y="3463850"/>
                  <a:pt x="1282785" y="3464243"/>
                </a:cubicBezTo>
                <a:cubicBezTo>
                  <a:pt x="993127" y="3464636"/>
                  <a:pt x="585373" y="3421848"/>
                  <a:pt x="0" y="3464243"/>
                </a:cubicBezTo>
                <a:cubicBezTo>
                  <a:pt x="-37474" y="3352862"/>
                  <a:pt x="13600" y="3191901"/>
                  <a:pt x="0" y="2956154"/>
                </a:cubicBezTo>
                <a:cubicBezTo>
                  <a:pt x="-13600" y="2720407"/>
                  <a:pt x="5203" y="2519938"/>
                  <a:pt x="0" y="2344138"/>
                </a:cubicBezTo>
                <a:cubicBezTo>
                  <a:pt x="-5203" y="2168338"/>
                  <a:pt x="40275" y="1854598"/>
                  <a:pt x="0" y="1732122"/>
                </a:cubicBezTo>
                <a:cubicBezTo>
                  <a:pt x="-40275" y="1609646"/>
                  <a:pt x="60144" y="1278904"/>
                  <a:pt x="0" y="1085463"/>
                </a:cubicBezTo>
                <a:cubicBezTo>
                  <a:pt x="-60144" y="892022"/>
                  <a:pt x="12313" y="803362"/>
                  <a:pt x="0" y="612016"/>
                </a:cubicBezTo>
                <a:cubicBezTo>
                  <a:pt x="-12313" y="420670"/>
                  <a:pt x="24650" y="296728"/>
                  <a:pt x="0" y="0"/>
                </a:cubicBezTo>
                <a:close/>
              </a:path>
              <a:path w="10591800" h="3464243" stroke="0" extrusionOk="0">
                <a:moveTo>
                  <a:pt x="0" y="0"/>
                </a:moveTo>
                <a:cubicBezTo>
                  <a:pt x="197494" y="-687"/>
                  <a:pt x="365535" y="32403"/>
                  <a:pt x="482515" y="0"/>
                </a:cubicBezTo>
                <a:cubicBezTo>
                  <a:pt x="599495" y="-32403"/>
                  <a:pt x="623913" y="1260"/>
                  <a:pt x="753195" y="0"/>
                </a:cubicBezTo>
                <a:cubicBezTo>
                  <a:pt x="882477" y="-1260"/>
                  <a:pt x="1347892" y="27258"/>
                  <a:pt x="1553464" y="0"/>
                </a:cubicBezTo>
                <a:cubicBezTo>
                  <a:pt x="1759036" y="-27258"/>
                  <a:pt x="1937429" y="35882"/>
                  <a:pt x="2035979" y="0"/>
                </a:cubicBezTo>
                <a:cubicBezTo>
                  <a:pt x="2134529" y="-35882"/>
                  <a:pt x="2402588" y="46115"/>
                  <a:pt x="2518495" y="0"/>
                </a:cubicBezTo>
                <a:cubicBezTo>
                  <a:pt x="2634402" y="-46115"/>
                  <a:pt x="3032075" y="11135"/>
                  <a:pt x="3318764" y="0"/>
                </a:cubicBezTo>
                <a:cubicBezTo>
                  <a:pt x="3605453" y="-11135"/>
                  <a:pt x="3571337" y="33671"/>
                  <a:pt x="3695361" y="0"/>
                </a:cubicBezTo>
                <a:cubicBezTo>
                  <a:pt x="3819385" y="-33671"/>
                  <a:pt x="4303055" y="17660"/>
                  <a:pt x="4495631" y="0"/>
                </a:cubicBezTo>
                <a:cubicBezTo>
                  <a:pt x="4688207" y="-17660"/>
                  <a:pt x="5033676" y="33477"/>
                  <a:pt x="5295900" y="0"/>
                </a:cubicBezTo>
                <a:cubicBezTo>
                  <a:pt x="5558124" y="-33477"/>
                  <a:pt x="5696167" y="13573"/>
                  <a:pt x="5884333" y="0"/>
                </a:cubicBezTo>
                <a:cubicBezTo>
                  <a:pt x="6072499" y="-13573"/>
                  <a:pt x="6495117" y="68305"/>
                  <a:pt x="6684603" y="0"/>
                </a:cubicBezTo>
                <a:cubicBezTo>
                  <a:pt x="6874089" y="-68305"/>
                  <a:pt x="7012691" y="6931"/>
                  <a:pt x="7167118" y="0"/>
                </a:cubicBezTo>
                <a:cubicBezTo>
                  <a:pt x="7321545" y="-6931"/>
                  <a:pt x="7541317" y="51412"/>
                  <a:pt x="7649633" y="0"/>
                </a:cubicBezTo>
                <a:cubicBezTo>
                  <a:pt x="7757950" y="-51412"/>
                  <a:pt x="8020798" y="67742"/>
                  <a:pt x="8343985" y="0"/>
                </a:cubicBezTo>
                <a:cubicBezTo>
                  <a:pt x="8667172" y="-67742"/>
                  <a:pt x="8688857" y="27615"/>
                  <a:pt x="8826500" y="0"/>
                </a:cubicBezTo>
                <a:cubicBezTo>
                  <a:pt x="8964144" y="-27615"/>
                  <a:pt x="9381784" y="90398"/>
                  <a:pt x="9626769" y="0"/>
                </a:cubicBezTo>
                <a:cubicBezTo>
                  <a:pt x="9871754" y="-90398"/>
                  <a:pt x="10326886" y="91746"/>
                  <a:pt x="10591800" y="0"/>
                </a:cubicBezTo>
                <a:cubicBezTo>
                  <a:pt x="10598495" y="248503"/>
                  <a:pt x="10567990" y="295870"/>
                  <a:pt x="10591800" y="577374"/>
                </a:cubicBezTo>
                <a:cubicBezTo>
                  <a:pt x="10615610" y="858878"/>
                  <a:pt x="10518701" y="1062471"/>
                  <a:pt x="10591800" y="1189390"/>
                </a:cubicBezTo>
                <a:cubicBezTo>
                  <a:pt x="10664899" y="1316309"/>
                  <a:pt x="10569382" y="1559747"/>
                  <a:pt x="10591800" y="1662837"/>
                </a:cubicBezTo>
                <a:cubicBezTo>
                  <a:pt x="10614218" y="1765927"/>
                  <a:pt x="10580487" y="1983021"/>
                  <a:pt x="10591800" y="2170926"/>
                </a:cubicBezTo>
                <a:cubicBezTo>
                  <a:pt x="10603113" y="2358831"/>
                  <a:pt x="10531516" y="2496099"/>
                  <a:pt x="10591800" y="2782942"/>
                </a:cubicBezTo>
                <a:cubicBezTo>
                  <a:pt x="10652084" y="3069785"/>
                  <a:pt x="10526014" y="3196303"/>
                  <a:pt x="10591800" y="3464243"/>
                </a:cubicBezTo>
                <a:cubicBezTo>
                  <a:pt x="10411926" y="3496518"/>
                  <a:pt x="10382830" y="3420708"/>
                  <a:pt x="10215203" y="3464243"/>
                </a:cubicBezTo>
                <a:cubicBezTo>
                  <a:pt x="10047576" y="3507778"/>
                  <a:pt x="10057361" y="3456256"/>
                  <a:pt x="9944523" y="3464243"/>
                </a:cubicBezTo>
                <a:cubicBezTo>
                  <a:pt x="9831685" y="3472230"/>
                  <a:pt x="9797244" y="3436049"/>
                  <a:pt x="9673844" y="3464243"/>
                </a:cubicBezTo>
                <a:cubicBezTo>
                  <a:pt x="9550444" y="3492437"/>
                  <a:pt x="9317225" y="3397963"/>
                  <a:pt x="9085411" y="3464243"/>
                </a:cubicBezTo>
                <a:cubicBezTo>
                  <a:pt x="8853597" y="3530523"/>
                  <a:pt x="8856233" y="3441609"/>
                  <a:pt x="8708813" y="3464243"/>
                </a:cubicBezTo>
                <a:cubicBezTo>
                  <a:pt x="8561393" y="3486877"/>
                  <a:pt x="8360247" y="3441280"/>
                  <a:pt x="8014462" y="3464243"/>
                </a:cubicBezTo>
                <a:cubicBezTo>
                  <a:pt x="7668677" y="3487206"/>
                  <a:pt x="7732480" y="3451763"/>
                  <a:pt x="7637865" y="3464243"/>
                </a:cubicBezTo>
                <a:cubicBezTo>
                  <a:pt x="7543250" y="3476723"/>
                  <a:pt x="7126879" y="3439910"/>
                  <a:pt x="6943513" y="3464243"/>
                </a:cubicBezTo>
                <a:cubicBezTo>
                  <a:pt x="6760147" y="3488576"/>
                  <a:pt x="6770158" y="3457806"/>
                  <a:pt x="6672834" y="3464243"/>
                </a:cubicBezTo>
                <a:cubicBezTo>
                  <a:pt x="6575510" y="3470680"/>
                  <a:pt x="6124651" y="3397910"/>
                  <a:pt x="5978483" y="3464243"/>
                </a:cubicBezTo>
                <a:cubicBezTo>
                  <a:pt x="5832315" y="3530576"/>
                  <a:pt x="5679164" y="3423811"/>
                  <a:pt x="5601885" y="3464243"/>
                </a:cubicBezTo>
                <a:cubicBezTo>
                  <a:pt x="5524606" y="3504675"/>
                  <a:pt x="5404314" y="3443148"/>
                  <a:pt x="5331206" y="3464243"/>
                </a:cubicBezTo>
                <a:cubicBezTo>
                  <a:pt x="5258098" y="3485338"/>
                  <a:pt x="5121270" y="3446384"/>
                  <a:pt x="4954609" y="3464243"/>
                </a:cubicBezTo>
                <a:cubicBezTo>
                  <a:pt x="4787948" y="3482102"/>
                  <a:pt x="4450415" y="3398196"/>
                  <a:pt x="4260257" y="3464243"/>
                </a:cubicBezTo>
                <a:cubicBezTo>
                  <a:pt x="4070099" y="3530290"/>
                  <a:pt x="3968278" y="3449655"/>
                  <a:pt x="3883660" y="3464243"/>
                </a:cubicBezTo>
                <a:cubicBezTo>
                  <a:pt x="3799042" y="3478831"/>
                  <a:pt x="3694028" y="3437716"/>
                  <a:pt x="3612981" y="3464243"/>
                </a:cubicBezTo>
                <a:cubicBezTo>
                  <a:pt x="3531934" y="3490770"/>
                  <a:pt x="3383587" y="3450002"/>
                  <a:pt x="3236383" y="3464243"/>
                </a:cubicBezTo>
                <a:cubicBezTo>
                  <a:pt x="3089179" y="3478484"/>
                  <a:pt x="2940403" y="3463929"/>
                  <a:pt x="2753868" y="3464243"/>
                </a:cubicBezTo>
                <a:cubicBezTo>
                  <a:pt x="2567334" y="3464557"/>
                  <a:pt x="2380569" y="3443301"/>
                  <a:pt x="2165435" y="3464243"/>
                </a:cubicBezTo>
                <a:cubicBezTo>
                  <a:pt x="1950301" y="3485185"/>
                  <a:pt x="1906725" y="3432995"/>
                  <a:pt x="1788837" y="3464243"/>
                </a:cubicBezTo>
                <a:cubicBezTo>
                  <a:pt x="1670949" y="3495491"/>
                  <a:pt x="1267890" y="3462616"/>
                  <a:pt x="988568" y="3464243"/>
                </a:cubicBezTo>
                <a:cubicBezTo>
                  <a:pt x="709246" y="3465870"/>
                  <a:pt x="342140" y="3421232"/>
                  <a:pt x="0" y="3464243"/>
                </a:cubicBezTo>
                <a:cubicBezTo>
                  <a:pt x="-64760" y="3321895"/>
                  <a:pt x="4162" y="2964656"/>
                  <a:pt x="0" y="2817584"/>
                </a:cubicBezTo>
                <a:cubicBezTo>
                  <a:pt x="-4162" y="2670512"/>
                  <a:pt x="27841" y="2391794"/>
                  <a:pt x="0" y="2240210"/>
                </a:cubicBezTo>
                <a:cubicBezTo>
                  <a:pt x="-27841" y="2088626"/>
                  <a:pt x="62189" y="1835632"/>
                  <a:pt x="0" y="1662837"/>
                </a:cubicBezTo>
                <a:cubicBezTo>
                  <a:pt x="-62189" y="1490042"/>
                  <a:pt x="24704" y="1241188"/>
                  <a:pt x="0" y="1120105"/>
                </a:cubicBezTo>
                <a:cubicBezTo>
                  <a:pt x="-24704" y="999022"/>
                  <a:pt x="35693" y="702752"/>
                  <a:pt x="0" y="508089"/>
                </a:cubicBezTo>
                <a:cubicBezTo>
                  <a:pt x="-35693" y="313426"/>
                  <a:pt x="22279" y="181750"/>
                  <a:pt x="0" y="0"/>
                </a:cubicBezTo>
                <a:close/>
              </a:path>
            </a:pathLst>
          </a:custGeom>
          <a:ln w="57150" cmpd="thickThin">
            <a:solidFill>
              <a:schemeClr val="tx2"/>
            </a:solidFill>
            <a:extLst>
              <a:ext uri="{C807C97D-BFC1-408E-A445-0C87EB9F89A2}">
                <ask:lineSketchStyleProps xmlns:ask="http://schemas.microsoft.com/office/drawing/2018/sketchyshapes" sd="1219033472">
                  <ask:type>
                    <ask:lineSketchScribble/>
                  </ask:type>
                </ask:lineSketchStyleProps>
              </a:ext>
            </a:extLst>
          </a:ln>
        </p:spPr>
        <p:txBody>
          <a:bodyPr>
            <a:normAutofit/>
          </a:bodyPr>
          <a:lstStyle/>
          <a:p>
            <a:pPr marL="0" indent="0" algn="ctr">
              <a:buNone/>
            </a:pPr>
            <a:endParaRPr lang="fr-FR" u="sng" dirty="0"/>
          </a:p>
          <a:p>
            <a:pPr marL="0" indent="0" algn="ctr">
              <a:buNone/>
            </a:pPr>
            <a:r>
              <a:rPr lang="fr-FR" u="sng" dirty="0"/>
              <a:t>SOUS-THÈME N°1</a:t>
            </a:r>
          </a:p>
          <a:p>
            <a:pPr marL="0" indent="0" algn="ctr">
              <a:buNone/>
            </a:pPr>
            <a:r>
              <a:rPr lang="fr-FR" sz="4000" dirty="0">
                <a:solidFill>
                  <a:srgbClr val="C00000"/>
                </a:solidFill>
              </a:rPr>
              <a:t>LA TRANSMISSION A L’ERE DU NUMÉRIQUE:</a:t>
            </a:r>
          </a:p>
          <a:p>
            <a:pPr marL="0" indent="0" algn="ctr">
              <a:buNone/>
            </a:pPr>
            <a:r>
              <a:rPr lang="fr-FR" sz="6000" dirty="0">
                <a:solidFill>
                  <a:srgbClr val="00B050"/>
                </a:solidFill>
              </a:rPr>
              <a:t>Le protocole </a:t>
            </a:r>
            <a:r>
              <a:rPr lang="fr-FR" sz="6000" b="1" dirty="0">
                <a:solidFill>
                  <a:srgbClr val="00B050"/>
                </a:solidFill>
              </a:rPr>
              <a:t>DANTE</a:t>
            </a:r>
          </a:p>
          <a:p>
            <a:pPr marL="0" indent="0" algn="ctr">
              <a:buNone/>
            </a:pPr>
            <a:r>
              <a:rPr lang="fr-FR" dirty="0"/>
              <a:t>    </a:t>
            </a:r>
            <a:r>
              <a:rPr lang="fr-BJ" dirty="0"/>
              <a:t>(</a:t>
            </a:r>
            <a:r>
              <a:rPr lang="fr-BJ" b="1" i="1" dirty="0">
                <a:solidFill>
                  <a:srgbClr val="00B050"/>
                </a:solidFill>
              </a:rPr>
              <a:t>D</a:t>
            </a:r>
            <a:r>
              <a:rPr lang="fr-BJ" i="1" dirty="0"/>
              <a:t>igital </a:t>
            </a:r>
            <a:r>
              <a:rPr lang="fr-BJ" b="1" i="1" dirty="0">
                <a:solidFill>
                  <a:srgbClr val="00B050"/>
                </a:solidFill>
              </a:rPr>
              <a:t>A</a:t>
            </a:r>
            <a:r>
              <a:rPr lang="fr-BJ" i="1" dirty="0"/>
              <a:t>udio </a:t>
            </a:r>
            <a:r>
              <a:rPr lang="fr-BJ" b="1" i="1" dirty="0">
                <a:solidFill>
                  <a:srgbClr val="00B050"/>
                </a:solidFill>
              </a:rPr>
              <a:t>N</a:t>
            </a:r>
            <a:r>
              <a:rPr lang="fr-BJ" i="1" dirty="0"/>
              <a:t>etwork </a:t>
            </a:r>
            <a:r>
              <a:rPr lang="fr-BJ" b="1" i="1" dirty="0" err="1">
                <a:solidFill>
                  <a:srgbClr val="00B050"/>
                </a:solidFill>
              </a:rPr>
              <a:t>T</a:t>
            </a:r>
            <a:r>
              <a:rPr lang="fr-BJ" i="1" dirty="0" err="1"/>
              <a:t>hrough</a:t>
            </a:r>
            <a:r>
              <a:rPr lang="fr-BJ" i="1" dirty="0"/>
              <a:t> </a:t>
            </a:r>
            <a:r>
              <a:rPr lang="fr-BJ" b="1" i="1" dirty="0">
                <a:solidFill>
                  <a:srgbClr val="00B050"/>
                </a:solidFill>
              </a:rPr>
              <a:t>E</a:t>
            </a:r>
            <a:r>
              <a:rPr lang="fr-BJ" i="1" dirty="0"/>
              <a:t>thernet</a:t>
            </a:r>
            <a:r>
              <a:rPr lang="fr-BJ" dirty="0"/>
              <a:t>)</a:t>
            </a:r>
            <a:endParaRPr lang="fr-BJ" sz="6000" dirty="0">
              <a:solidFill>
                <a:srgbClr val="00B050"/>
              </a:solidFill>
            </a:endParaRPr>
          </a:p>
        </p:txBody>
      </p:sp>
    </p:spTree>
    <p:extLst>
      <p:ext uri="{BB962C8B-B14F-4D97-AF65-F5344CB8AC3E}">
        <p14:creationId xmlns:p14="http://schemas.microsoft.com/office/powerpoint/2010/main" val="1824161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E9A5E-FBC5-98F4-1D4D-32367EDAAEA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EC26DEE-F0A3-9AC2-6D38-236B8B0D1778}"/>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2">
              <a:lumMod val="40000"/>
              <a:lumOff val="6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FD20D3BE-43D2-4514-8854-47F4601BBD35}"/>
              </a:ext>
            </a:extLst>
          </p:cNvPr>
          <p:cNvSpPr>
            <a:spLocks noGrp="1"/>
          </p:cNvSpPr>
          <p:nvPr>
            <p:ph idx="1"/>
          </p:nvPr>
        </p:nvSpPr>
        <p:spPr>
          <a:xfrm rot="21313692">
            <a:off x="838200" y="1825625"/>
            <a:ext cx="10515600" cy="4351338"/>
          </a:xfrm>
          <a:custGeom>
            <a:avLst/>
            <a:gdLst>
              <a:gd name="csX0" fmla="*/ 0 w 10515600"/>
              <a:gd name="csY0" fmla="*/ 0 h 4351338"/>
              <a:gd name="csX1" fmla="*/ 268732 w 10515600"/>
              <a:gd name="csY1" fmla="*/ 0 h 4351338"/>
              <a:gd name="csX2" fmla="*/ 537464 w 10515600"/>
              <a:gd name="csY2" fmla="*/ 0 h 4351338"/>
              <a:gd name="csX3" fmla="*/ 911352 w 10515600"/>
              <a:gd name="csY3" fmla="*/ 0 h 4351338"/>
              <a:gd name="csX4" fmla="*/ 1285240 w 10515600"/>
              <a:gd name="csY4" fmla="*/ 0 h 4351338"/>
              <a:gd name="csX5" fmla="*/ 1974596 w 10515600"/>
              <a:gd name="csY5" fmla="*/ 0 h 4351338"/>
              <a:gd name="csX6" fmla="*/ 2663952 w 10515600"/>
              <a:gd name="csY6" fmla="*/ 0 h 4351338"/>
              <a:gd name="csX7" fmla="*/ 2932684 w 10515600"/>
              <a:gd name="csY7" fmla="*/ 0 h 4351338"/>
              <a:gd name="csX8" fmla="*/ 3622040 w 10515600"/>
              <a:gd name="csY8" fmla="*/ 0 h 4351338"/>
              <a:gd name="csX9" fmla="*/ 4206240 w 10515600"/>
              <a:gd name="csY9" fmla="*/ 0 h 4351338"/>
              <a:gd name="csX10" fmla="*/ 5000752 w 10515600"/>
              <a:gd name="csY10" fmla="*/ 0 h 4351338"/>
              <a:gd name="csX11" fmla="*/ 5795264 w 10515600"/>
              <a:gd name="csY11" fmla="*/ 0 h 4351338"/>
              <a:gd name="csX12" fmla="*/ 6274308 w 10515600"/>
              <a:gd name="csY12" fmla="*/ 0 h 4351338"/>
              <a:gd name="csX13" fmla="*/ 6543040 w 10515600"/>
              <a:gd name="csY13" fmla="*/ 0 h 4351338"/>
              <a:gd name="csX14" fmla="*/ 6916928 w 10515600"/>
              <a:gd name="csY14" fmla="*/ 0 h 4351338"/>
              <a:gd name="csX15" fmla="*/ 7185660 w 10515600"/>
              <a:gd name="csY15" fmla="*/ 0 h 4351338"/>
              <a:gd name="csX16" fmla="*/ 7980172 w 10515600"/>
              <a:gd name="csY16" fmla="*/ 0 h 4351338"/>
              <a:gd name="csX17" fmla="*/ 8248904 w 10515600"/>
              <a:gd name="csY17" fmla="*/ 0 h 4351338"/>
              <a:gd name="csX18" fmla="*/ 8938260 w 10515600"/>
              <a:gd name="csY18" fmla="*/ 0 h 4351338"/>
              <a:gd name="csX19" fmla="*/ 9206992 w 10515600"/>
              <a:gd name="csY19" fmla="*/ 0 h 4351338"/>
              <a:gd name="csX20" fmla="*/ 9896348 w 10515600"/>
              <a:gd name="csY20" fmla="*/ 0 h 4351338"/>
              <a:gd name="csX21" fmla="*/ 10515600 w 10515600"/>
              <a:gd name="csY21" fmla="*/ 0 h 4351338"/>
              <a:gd name="csX22" fmla="*/ 10515600 w 10515600"/>
              <a:gd name="csY22" fmla="*/ 456890 h 4351338"/>
              <a:gd name="csX23" fmla="*/ 10515600 w 10515600"/>
              <a:gd name="csY23" fmla="*/ 1044321 h 4351338"/>
              <a:gd name="csX24" fmla="*/ 10515600 w 10515600"/>
              <a:gd name="csY24" fmla="*/ 1457698 h 4351338"/>
              <a:gd name="csX25" fmla="*/ 10515600 w 10515600"/>
              <a:gd name="csY25" fmla="*/ 2088642 h 4351338"/>
              <a:gd name="csX26" fmla="*/ 10515600 w 10515600"/>
              <a:gd name="csY26" fmla="*/ 2502019 h 4351338"/>
              <a:gd name="csX27" fmla="*/ 10515600 w 10515600"/>
              <a:gd name="csY27" fmla="*/ 2958910 h 4351338"/>
              <a:gd name="csX28" fmla="*/ 10515600 w 10515600"/>
              <a:gd name="csY28" fmla="*/ 3546340 h 4351338"/>
              <a:gd name="csX29" fmla="*/ 10515600 w 10515600"/>
              <a:gd name="csY29" fmla="*/ 4351338 h 4351338"/>
              <a:gd name="csX30" fmla="*/ 10246868 w 10515600"/>
              <a:gd name="csY30" fmla="*/ 4351338 h 4351338"/>
              <a:gd name="csX31" fmla="*/ 9872980 w 10515600"/>
              <a:gd name="csY31" fmla="*/ 4351338 h 4351338"/>
              <a:gd name="csX32" fmla="*/ 9288780 w 10515600"/>
              <a:gd name="csY32" fmla="*/ 4351338 h 4351338"/>
              <a:gd name="csX33" fmla="*/ 8494268 w 10515600"/>
              <a:gd name="csY33" fmla="*/ 4351338 h 4351338"/>
              <a:gd name="csX34" fmla="*/ 8015224 w 10515600"/>
              <a:gd name="csY34" fmla="*/ 4351338 h 4351338"/>
              <a:gd name="csX35" fmla="*/ 7220712 w 10515600"/>
              <a:gd name="csY35" fmla="*/ 4351338 h 4351338"/>
              <a:gd name="csX36" fmla="*/ 6951980 w 10515600"/>
              <a:gd name="csY36" fmla="*/ 4351338 h 4351338"/>
              <a:gd name="csX37" fmla="*/ 6262624 w 10515600"/>
              <a:gd name="csY37" fmla="*/ 4351338 h 4351338"/>
              <a:gd name="csX38" fmla="*/ 5888736 w 10515600"/>
              <a:gd name="csY38" fmla="*/ 4351338 h 4351338"/>
              <a:gd name="csX39" fmla="*/ 5094224 w 10515600"/>
              <a:gd name="csY39" fmla="*/ 4351338 h 4351338"/>
              <a:gd name="csX40" fmla="*/ 4615180 w 10515600"/>
              <a:gd name="csY40" fmla="*/ 4351338 h 4351338"/>
              <a:gd name="csX41" fmla="*/ 3925824 w 10515600"/>
              <a:gd name="csY41" fmla="*/ 4351338 h 4351338"/>
              <a:gd name="csX42" fmla="*/ 3236468 w 10515600"/>
              <a:gd name="csY42" fmla="*/ 4351338 h 4351338"/>
              <a:gd name="csX43" fmla="*/ 2652268 w 10515600"/>
              <a:gd name="csY43" fmla="*/ 4351338 h 4351338"/>
              <a:gd name="csX44" fmla="*/ 1857756 w 10515600"/>
              <a:gd name="csY44" fmla="*/ 4351338 h 4351338"/>
              <a:gd name="csX45" fmla="*/ 1378712 w 10515600"/>
              <a:gd name="csY45" fmla="*/ 4351338 h 4351338"/>
              <a:gd name="csX46" fmla="*/ 899668 w 10515600"/>
              <a:gd name="csY46" fmla="*/ 4351338 h 4351338"/>
              <a:gd name="csX47" fmla="*/ 630936 w 10515600"/>
              <a:gd name="csY47" fmla="*/ 4351338 h 4351338"/>
              <a:gd name="csX48" fmla="*/ 0 w 10515600"/>
              <a:gd name="csY48" fmla="*/ 4351338 h 4351338"/>
              <a:gd name="csX49" fmla="*/ 0 w 10515600"/>
              <a:gd name="csY49" fmla="*/ 3807421 h 4351338"/>
              <a:gd name="csX50" fmla="*/ 0 w 10515600"/>
              <a:gd name="csY50" fmla="*/ 3307017 h 4351338"/>
              <a:gd name="csX51" fmla="*/ 0 w 10515600"/>
              <a:gd name="csY51" fmla="*/ 2893640 h 4351338"/>
              <a:gd name="csX52" fmla="*/ 0 w 10515600"/>
              <a:gd name="csY52" fmla="*/ 2480263 h 4351338"/>
              <a:gd name="csX53" fmla="*/ 0 w 10515600"/>
              <a:gd name="csY53" fmla="*/ 2066886 h 4351338"/>
              <a:gd name="csX54" fmla="*/ 0 w 10515600"/>
              <a:gd name="csY54" fmla="*/ 1522968 h 4351338"/>
              <a:gd name="csX55" fmla="*/ 0 w 10515600"/>
              <a:gd name="csY55" fmla="*/ 892024 h 4351338"/>
              <a:gd name="csX56" fmla="*/ 0 w 10515600"/>
              <a:gd name="csY56" fmla="*/ 0 h 43513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Lst>
            <a:rect l="l" t="t" r="r" b="b"/>
            <a:pathLst>
              <a:path w="10515600" h="4351338" fill="none" extrusionOk="0">
                <a:moveTo>
                  <a:pt x="0" y="0"/>
                </a:moveTo>
                <a:cubicBezTo>
                  <a:pt x="105324" y="-1998"/>
                  <a:pt x="202012" y="29793"/>
                  <a:pt x="268732" y="0"/>
                </a:cubicBezTo>
                <a:cubicBezTo>
                  <a:pt x="335452" y="-29793"/>
                  <a:pt x="450204" y="22650"/>
                  <a:pt x="537464" y="0"/>
                </a:cubicBezTo>
                <a:cubicBezTo>
                  <a:pt x="624724" y="-22650"/>
                  <a:pt x="729405" y="37213"/>
                  <a:pt x="911352" y="0"/>
                </a:cubicBezTo>
                <a:cubicBezTo>
                  <a:pt x="1093299" y="-37213"/>
                  <a:pt x="1183085" y="38773"/>
                  <a:pt x="1285240" y="0"/>
                </a:cubicBezTo>
                <a:cubicBezTo>
                  <a:pt x="1387395" y="-38773"/>
                  <a:pt x="1736453" y="61113"/>
                  <a:pt x="1974596" y="0"/>
                </a:cubicBezTo>
                <a:cubicBezTo>
                  <a:pt x="2212739" y="-61113"/>
                  <a:pt x="2491020" y="6232"/>
                  <a:pt x="2663952" y="0"/>
                </a:cubicBezTo>
                <a:cubicBezTo>
                  <a:pt x="2836884" y="-6232"/>
                  <a:pt x="2808833" y="26891"/>
                  <a:pt x="2932684" y="0"/>
                </a:cubicBezTo>
                <a:cubicBezTo>
                  <a:pt x="3056535" y="-26891"/>
                  <a:pt x="3304529" y="1989"/>
                  <a:pt x="3622040" y="0"/>
                </a:cubicBezTo>
                <a:cubicBezTo>
                  <a:pt x="3939551" y="-1989"/>
                  <a:pt x="4057463" y="25049"/>
                  <a:pt x="4206240" y="0"/>
                </a:cubicBezTo>
                <a:cubicBezTo>
                  <a:pt x="4355017" y="-25049"/>
                  <a:pt x="4605904" y="45946"/>
                  <a:pt x="5000752" y="0"/>
                </a:cubicBezTo>
                <a:cubicBezTo>
                  <a:pt x="5395600" y="-45946"/>
                  <a:pt x="5511636" y="87649"/>
                  <a:pt x="5795264" y="0"/>
                </a:cubicBezTo>
                <a:cubicBezTo>
                  <a:pt x="6078892" y="-87649"/>
                  <a:pt x="6146346" y="9609"/>
                  <a:pt x="6274308" y="0"/>
                </a:cubicBezTo>
                <a:cubicBezTo>
                  <a:pt x="6402270" y="-9609"/>
                  <a:pt x="6485941" y="11579"/>
                  <a:pt x="6543040" y="0"/>
                </a:cubicBezTo>
                <a:cubicBezTo>
                  <a:pt x="6600139" y="-11579"/>
                  <a:pt x="6802276" y="7190"/>
                  <a:pt x="6916928" y="0"/>
                </a:cubicBezTo>
                <a:cubicBezTo>
                  <a:pt x="7031580" y="-7190"/>
                  <a:pt x="7104188" y="30894"/>
                  <a:pt x="7185660" y="0"/>
                </a:cubicBezTo>
                <a:cubicBezTo>
                  <a:pt x="7267132" y="-30894"/>
                  <a:pt x="7672422" y="12902"/>
                  <a:pt x="7980172" y="0"/>
                </a:cubicBezTo>
                <a:cubicBezTo>
                  <a:pt x="8287922" y="-12902"/>
                  <a:pt x="8145341" y="24365"/>
                  <a:pt x="8248904" y="0"/>
                </a:cubicBezTo>
                <a:cubicBezTo>
                  <a:pt x="8352467" y="-24365"/>
                  <a:pt x="8689469" y="38130"/>
                  <a:pt x="8938260" y="0"/>
                </a:cubicBezTo>
                <a:cubicBezTo>
                  <a:pt x="9187051" y="-38130"/>
                  <a:pt x="9128161" y="23649"/>
                  <a:pt x="9206992" y="0"/>
                </a:cubicBezTo>
                <a:cubicBezTo>
                  <a:pt x="9285823" y="-23649"/>
                  <a:pt x="9640809" y="35668"/>
                  <a:pt x="9896348" y="0"/>
                </a:cubicBezTo>
                <a:cubicBezTo>
                  <a:pt x="10151887" y="-35668"/>
                  <a:pt x="10372221" y="35585"/>
                  <a:pt x="10515600" y="0"/>
                </a:cubicBezTo>
                <a:cubicBezTo>
                  <a:pt x="10532617" y="182309"/>
                  <a:pt x="10462280" y="344529"/>
                  <a:pt x="10515600" y="456890"/>
                </a:cubicBezTo>
                <a:cubicBezTo>
                  <a:pt x="10568920" y="569251"/>
                  <a:pt x="10511150" y="844707"/>
                  <a:pt x="10515600" y="1044321"/>
                </a:cubicBezTo>
                <a:cubicBezTo>
                  <a:pt x="10520050" y="1243935"/>
                  <a:pt x="10501769" y="1286815"/>
                  <a:pt x="10515600" y="1457698"/>
                </a:cubicBezTo>
                <a:cubicBezTo>
                  <a:pt x="10529431" y="1628581"/>
                  <a:pt x="10463532" y="1790286"/>
                  <a:pt x="10515600" y="2088642"/>
                </a:cubicBezTo>
                <a:cubicBezTo>
                  <a:pt x="10567668" y="2386998"/>
                  <a:pt x="10485167" y="2331584"/>
                  <a:pt x="10515600" y="2502019"/>
                </a:cubicBezTo>
                <a:cubicBezTo>
                  <a:pt x="10546033" y="2672454"/>
                  <a:pt x="10509910" y="2783114"/>
                  <a:pt x="10515600" y="2958910"/>
                </a:cubicBezTo>
                <a:cubicBezTo>
                  <a:pt x="10521290" y="3134706"/>
                  <a:pt x="10508201" y="3413621"/>
                  <a:pt x="10515600" y="3546340"/>
                </a:cubicBezTo>
                <a:cubicBezTo>
                  <a:pt x="10522999" y="3679059"/>
                  <a:pt x="10429047" y="4087887"/>
                  <a:pt x="10515600" y="4351338"/>
                </a:cubicBezTo>
                <a:cubicBezTo>
                  <a:pt x="10459617" y="4353488"/>
                  <a:pt x="10381205" y="4323629"/>
                  <a:pt x="10246868" y="4351338"/>
                </a:cubicBezTo>
                <a:cubicBezTo>
                  <a:pt x="10112531" y="4379047"/>
                  <a:pt x="10016005" y="4323846"/>
                  <a:pt x="9872980" y="4351338"/>
                </a:cubicBezTo>
                <a:cubicBezTo>
                  <a:pt x="9729955" y="4378830"/>
                  <a:pt x="9452935" y="4313389"/>
                  <a:pt x="9288780" y="4351338"/>
                </a:cubicBezTo>
                <a:cubicBezTo>
                  <a:pt x="9124625" y="4389287"/>
                  <a:pt x="8756283" y="4331642"/>
                  <a:pt x="8494268" y="4351338"/>
                </a:cubicBezTo>
                <a:cubicBezTo>
                  <a:pt x="8232253" y="4371034"/>
                  <a:pt x="8152508" y="4333031"/>
                  <a:pt x="8015224" y="4351338"/>
                </a:cubicBezTo>
                <a:cubicBezTo>
                  <a:pt x="7877940" y="4369645"/>
                  <a:pt x="7535446" y="4286098"/>
                  <a:pt x="7220712" y="4351338"/>
                </a:cubicBezTo>
                <a:cubicBezTo>
                  <a:pt x="6905978" y="4416578"/>
                  <a:pt x="7025898" y="4324227"/>
                  <a:pt x="6951980" y="4351338"/>
                </a:cubicBezTo>
                <a:cubicBezTo>
                  <a:pt x="6878062" y="4378449"/>
                  <a:pt x="6498981" y="4281630"/>
                  <a:pt x="6262624" y="4351338"/>
                </a:cubicBezTo>
                <a:cubicBezTo>
                  <a:pt x="6026267" y="4421046"/>
                  <a:pt x="5986733" y="4319234"/>
                  <a:pt x="5888736" y="4351338"/>
                </a:cubicBezTo>
                <a:cubicBezTo>
                  <a:pt x="5790739" y="4383442"/>
                  <a:pt x="5396030" y="4325181"/>
                  <a:pt x="5094224" y="4351338"/>
                </a:cubicBezTo>
                <a:cubicBezTo>
                  <a:pt x="4792418" y="4377495"/>
                  <a:pt x="4852046" y="4316015"/>
                  <a:pt x="4615180" y="4351338"/>
                </a:cubicBezTo>
                <a:cubicBezTo>
                  <a:pt x="4378314" y="4386661"/>
                  <a:pt x="4212895" y="4277963"/>
                  <a:pt x="3925824" y="4351338"/>
                </a:cubicBezTo>
                <a:cubicBezTo>
                  <a:pt x="3638753" y="4424713"/>
                  <a:pt x="3577612" y="4292964"/>
                  <a:pt x="3236468" y="4351338"/>
                </a:cubicBezTo>
                <a:cubicBezTo>
                  <a:pt x="2895324" y="4409712"/>
                  <a:pt x="2794636" y="4289295"/>
                  <a:pt x="2652268" y="4351338"/>
                </a:cubicBezTo>
                <a:cubicBezTo>
                  <a:pt x="2509900" y="4413381"/>
                  <a:pt x="2237030" y="4311315"/>
                  <a:pt x="1857756" y="4351338"/>
                </a:cubicBezTo>
                <a:cubicBezTo>
                  <a:pt x="1478482" y="4391361"/>
                  <a:pt x="1551630" y="4311535"/>
                  <a:pt x="1378712" y="4351338"/>
                </a:cubicBezTo>
                <a:cubicBezTo>
                  <a:pt x="1205794" y="4391141"/>
                  <a:pt x="1032866" y="4303808"/>
                  <a:pt x="899668" y="4351338"/>
                </a:cubicBezTo>
                <a:cubicBezTo>
                  <a:pt x="766470" y="4398868"/>
                  <a:pt x="693369" y="4324194"/>
                  <a:pt x="630936" y="4351338"/>
                </a:cubicBezTo>
                <a:cubicBezTo>
                  <a:pt x="568503" y="4378482"/>
                  <a:pt x="181803" y="4347707"/>
                  <a:pt x="0" y="4351338"/>
                </a:cubicBezTo>
                <a:cubicBezTo>
                  <a:pt x="-41268" y="4175170"/>
                  <a:pt x="30222" y="3985186"/>
                  <a:pt x="0" y="3807421"/>
                </a:cubicBezTo>
                <a:cubicBezTo>
                  <a:pt x="-30222" y="3629656"/>
                  <a:pt x="37929" y="3425337"/>
                  <a:pt x="0" y="3307017"/>
                </a:cubicBezTo>
                <a:cubicBezTo>
                  <a:pt x="-37929" y="3188697"/>
                  <a:pt x="27687" y="2980722"/>
                  <a:pt x="0" y="2893640"/>
                </a:cubicBezTo>
                <a:cubicBezTo>
                  <a:pt x="-27687" y="2806558"/>
                  <a:pt x="38498" y="2658018"/>
                  <a:pt x="0" y="2480263"/>
                </a:cubicBezTo>
                <a:cubicBezTo>
                  <a:pt x="-38498" y="2302508"/>
                  <a:pt x="14670" y="2243556"/>
                  <a:pt x="0" y="2066886"/>
                </a:cubicBezTo>
                <a:cubicBezTo>
                  <a:pt x="-14670" y="1890216"/>
                  <a:pt x="21372" y="1769191"/>
                  <a:pt x="0" y="1522968"/>
                </a:cubicBezTo>
                <a:cubicBezTo>
                  <a:pt x="-21372" y="1276745"/>
                  <a:pt x="65030" y="1205547"/>
                  <a:pt x="0" y="892024"/>
                </a:cubicBezTo>
                <a:cubicBezTo>
                  <a:pt x="-65030" y="578501"/>
                  <a:pt x="79673" y="409075"/>
                  <a:pt x="0" y="0"/>
                </a:cubicBezTo>
                <a:close/>
              </a:path>
              <a:path w="10515600" h="4351338" stroke="0" extrusionOk="0">
                <a:moveTo>
                  <a:pt x="0" y="0"/>
                </a:moveTo>
                <a:cubicBezTo>
                  <a:pt x="248092" y="-21148"/>
                  <a:pt x="524545" y="7599"/>
                  <a:pt x="794512" y="0"/>
                </a:cubicBezTo>
                <a:cubicBezTo>
                  <a:pt x="1064479" y="-7599"/>
                  <a:pt x="1000944" y="856"/>
                  <a:pt x="1063244" y="0"/>
                </a:cubicBezTo>
                <a:cubicBezTo>
                  <a:pt x="1125544" y="-856"/>
                  <a:pt x="1291865" y="25192"/>
                  <a:pt x="1437132" y="0"/>
                </a:cubicBezTo>
                <a:cubicBezTo>
                  <a:pt x="1582399" y="-25192"/>
                  <a:pt x="1963724" y="51040"/>
                  <a:pt x="2126488" y="0"/>
                </a:cubicBezTo>
                <a:cubicBezTo>
                  <a:pt x="2289252" y="-51040"/>
                  <a:pt x="2423696" y="65490"/>
                  <a:pt x="2710688" y="0"/>
                </a:cubicBezTo>
                <a:cubicBezTo>
                  <a:pt x="2997680" y="-65490"/>
                  <a:pt x="2919630" y="34462"/>
                  <a:pt x="3084576" y="0"/>
                </a:cubicBezTo>
                <a:cubicBezTo>
                  <a:pt x="3249522" y="-34462"/>
                  <a:pt x="3432026" y="2477"/>
                  <a:pt x="3668776" y="0"/>
                </a:cubicBezTo>
                <a:cubicBezTo>
                  <a:pt x="3905526" y="-2477"/>
                  <a:pt x="4209675" y="4110"/>
                  <a:pt x="4358132" y="0"/>
                </a:cubicBezTo>
                <a:cubicBezTo>
                  <a:pt x="4506589" y="-4110"/>
                  <a:pt x="4734780" y="7270"/>
                  <a:pt x="4942332" y="0"/>
                </a:cubicBezTo>
                <a:cubicBezTo>
                  <a:pt x="5149884" y="-7270"/>
                  <a:pt x="5414636" y="46252"/>
                  <a:pt x="5631688" y="0"/>
                </a:cubicBezTo>
                <a:cubicBezTo>
                  <a:pt x="5848740" y="-46252"/>
                  <a:pt x="5905544" y="21924"/>
                  <a:pt x="6005576" y="0"/>
                </a:cubicBezTo>
                <a:cubicBezTo>
                  <a:pt x="6105608" y="-21924"/>
                  <a:pt x="6263209" y="5516"/>
                  <a:pt x="6379464" y="0"/>
                </a:cubicBezTo>
                <a:cubicBezTo>
                  <a:pt x="6495719" y="-5516"/>
                  <a:pt x="6567682" y="4616"/>
                  <a:pt x="6753352" y="0"/>
                </a:cubicBezTo>
                <a:cubicBezTo>
                  <a:pt x="6939022" y="-4616"/>
                  <a:pt x="6938420" y="11116"/>
                  <a:pt x="7022084" y="0"/>
                </a:cubicBezTo>
                <a:cubicBezTo>
                  <a:pt x="7105748" y="-11116"/>
                  <a:pt x="7537731" y="95144"/>
                  <a:pt x="7816596" y="0"/>
                </a:cubicBezTo>
                <a:cubicBezTo>
                  <a:pt x="8095461" y="-95144"/>
                  <a:pt x="8335391" y="34612"/>
                  <a:pt x="8505952" y="0"/>
                </a:cubicBezTo>
                <a:cubicBezTo>
                  <a:pt x="8676513" y="-34612"/>
                  <a:pt x="8788146" y="11844"/>
                  <a:pt x="8879840" y="0"/>
                </a:cubicBezTo>
                <a:cubicBezTo>
                  <a:pt x="8971534" y="-11844"/>
                  <a:pt x="9442104" y="54150"/>
                  <a:pt x="9674352" y="0"/>
                </a:cubicBezTo>
                <a:cubicBezTo>
                  <a:pt x="9906600" y="-54150"/>
                  <a:pt x="10192390" y="97122"/>
                  <a:pt x="10515600" y="0"/>
                </a:cubicBezTo>
                <a:cubicBezTo>
                  <a:pt x="10556509" y="139904"/>
                  <a:pt x="10475693" y="318224"/>
                  <a:pt x="10515600" y="456890"/>
                </a:cubicBezTo>
                <a:cubicBezTo>
                  <a:pt x="10555507" y="595556"/>
                  <a:pt x="10475590" y="707916"/>
                  <a:pt x="10515600" y="870268"/>
                </a:cubicBezTo>
                <a:cubicBezTo>
                  <a:pt x="10555610" y="1032620"/>
                  <a:pt x="10475529" y="1272425"/>
                  <a:pt x="10515600" y="1501212"/>
                </a:cubicBezTo>
                <a:cubicBezTo>
                  <a:pt x="10555671" y="1729999"/>
                  <a:pt x="10476016" y="1833351"/>
                  <a:pt x="10515600" y="2088642"/>
                </a:cubicBezTo>
                <a:cubicBezTo>
                  <a:pt x="10555184" y="2343933"/>
                  <a:pt x="10496714" y="2346075"/>
                  <a:pt x="10515600" y="2502019"/>
                </a:cubicBezTo>
                <a:cubicBezTo>
                  <a:pt x="10534486" y="2657963"/>
                  <a:pt x="10459618" y="2922089"/>
                  <a:pt x="10515600" y="3045937"/>
                </a:cubicBezTo>
                <a:cubicBezTo>
                  <a:pt x="10571582" y="3169785"/>
                  <a:pt x="10509462" y="3547111"/>
                  <a:pt x="10515600" y="3676881"/>
                </a:cubicBezTo>
                <a:cubicBezTo>
                  <a:pt x="10521738" y="3806651"/>
                  <a:pt x="10448216" y="4054688"/>
                  <a:pt x="10515600" y="4351338"/>
                </a:cubicBezTo>
                <a:cubicBezTo>
                  <a:pt x="10304501" y="4404119"/>
                  <a:pt x="10227475" y="4331329"/>
                  <a:pt x="10036556" y="4351338"/>
                </a:cubicBezTo>
                <a:cubicBezTo>
                  <a:pt x="9845637" y="4371347"/>
                  <a:pt x="9580408" y="4303051"/>
                  <a:pt x="9347200" y="4351338"/>
                </a:cubicBezTo>
                <a:cubicBezTo>
                  <a:pt x="9113992" y="4399625"/>
                  <a:pt x="9088055" y="4331687"/>
                  <a:pt x="8973312" y="4351338"/>
                </a:cubicBezTo>
                <a:cubicBezTo>
                  <a:pt x="8858569" y="4370989"/>
                  <a:pt x="8655922" y="4331471"/>
                  <a:pt x="8494268" y="4351338"/>
                </a:cubicBezTo>
                <a:cubicBezTo>
                  <a:pt x="8332614" y="4371205"/>
                  <a:pt x="8183072" y="4318573"/>
                  <a:pt x="7910068" y="4351338"/>
                </a:cubicBezTo>
                <a:cubicBezTo>
                  <a:pt x="7637064" y="4384103"/>
                  <a:pt x="7368029" y="4283437"/>
                  <a:pt x="7115556" y="4351338"/>
                </a:cubicBezTo>
                <a:cubicBezTo>
                  <a:pt x="6863083" y="4419239"/>
                  <a:pt x="6752381" y="4311926"/>
                  <a:pt x="6531356" y="4351338"/>
                </a:cubicBezTo>
                <a:cubicBezTo>
                  <a:pt x="6310331" y="4390750"/>
                  <a:pt x="6071566" y="4350310"/>
                  <a:pt x="5947156" y="4351338"/>
                </a:cubicBezTo>
                <a:cubicBezTo>
                  <a:pt x="5822746" y="4352366"/>
                  <a:pt x="5468389" y="4301424"/>
                  <a:pt x="5257800" y="4351338"/>
                </a:cubicBezTo>
                <a:cubicBezTo>
                  <a:pt x="5047211" y="4401252"/>
                  <a:pt x="5099842" y="4339664"/>
                  <a:pt x="4989068" y="4351338"/>
                </a:cubicBezTo>
                <a:cubicBezTo>
                  <a:pt x="4878294" y="4363012"/>
                  <a:pt x="4625256" y="4300559"/>
                  <a:pt x="4404868" y="4351338"/>
                </a:cubicBezTo>
                <a:cubicBezTo>
                  <a:pt x="4184480" y="4402117"/>
                  <a:pt x="3988201" y="4346146"/>
                  <a:pt x="3820668" y="4351338"/>
                </a:cubicBezTo>
                <a:cubicBezTo>
                  <a:pt x="3653135" y="4356530"/>
                  <a:pt x="3437826" y="4326586"/>
                  <a:pt x="3341624" y="4351338"/>
                </a:cubicBezTo>
                <a:cubicBezTo>
                  <a:pt x="3245422" y="4376090"/>
                  <a:pt x="2942033" y="4345954"/>
                  <a:pt x="2757424" y="4351338"/>
                </a:cubicBezTo>
                <a:cubicBezTo>
                  <a:pt x="2572815" y="4356722"/>
                  <a:pt x="2192407" y="4284777"/>
                  <a:pt x="1962912" y="4351338"/>
                </a:cubicBezTo>
                <a:cubicBezTo>
                  <a:pt x="1733417" y="4417899"/>
                  <a:pt x="1755912" y="4344790"/>
                  <a:pt x="1694180" y="4351338"/>
                </a:cubicBezTo>
                <a:cubicBezTo>
                  <a:pt x="1632448" y="4357886"/>
                  <a:pt x="1230838" y="4322716"/>
                  <a:pt x="1109980" y="4351338"/>
                </a:cubicBezTo>
                <a:cubicBezTo>
                  <a:pt x="989122" y="4379960"/>
                  <a:pt x="840047" y="4325136"/>
                  <a:pt x="736092" y="4351338"/>
                </a:cubicBezTo>
                <a:cubicBezTo>
                  <a:pt x="632137" y="4377540"/>
                  <a:pt x="233995" y="4286354"/>
                  <a:pt x="0" y="4351338"/>
                </a:cubicBezTo>
                <a:cubicBezTo>
                  <a:pt x="-216" y="4187753"/>
                  <a:pt x="69975" y="4026341"/>
                  <a:pt x="0" y="3763907"/>
                </a:cubicBezTo>
                <a:cubicBezTo>
                  <a:pt x="-69975" y="3501473"/>
                  <a:pt x="42742" y="3448160"/>
                  <a:pt x="0" y="3350530"/>
                </a:cubicBezTo>
                <a:cubicBezTo>
                  <a:pt x="-42742" y="3252900"/>
                  <a:pt x="33833" y="2890879"/>
                  <a:pt x="0" y="2719586"/>
                </a:cubicBezTo>
                <a:cubicBezTo>
                  <a:pt x="-33833" y="2548293"/>
                  <a:pt x="4147" y="2372222"/>
                  <a:pt x="0" y="2175669"/>
                </a:cubicBezTo>
                <a:cubicBezTo>
                  <a:pt x="-4147" y="1979116"/>
                  <a:pt x="36116" y="1961237"/>
                  <a:pt x="0" y="1762292"/>
                </a:cubicBezTo>
                <a:cubicBezTo>
                  <a:pt x="-36116" y="1563347"/>
                  <a:pt x="29078" y="1461762"/>
                  <a:pt x="0" y="1348915"/>
                </a:cubicBezTo>
                <a:cubicBezTo>
                  <a:pt x="-29078" y="1236068"/>
                  <a:pt x="23605" y="1068543"/>
                  <a:pt x="0" y="935538"/>
                </a:cubicBezTo>
                <a:cubicBezTo>
                  <a:pt x="-23605" y="802533"/>
                  <a:pt x="25834" y="637838"/>
                  <a:pt x="0" y="478647"/>
                </a:cubicBezTo>
                <a:cubicBezTo>
                  <a:pt x="-25834" y="319456"/>
                  <a:pt x="33830" y="224110"/>
                  <a:pt x="0" y="0"/>
                </a:cubicBezTo>
                <a:close/>
              </a:path>
            </a:pathLst>
          </a:custGeom>
          <a:ln w="57150">
            <a:solidFill>
              <a:srgbClr val="00B050"/>
            </a:solidFill>
            <a:extLst>
              <a:ext uri="{C807C97D-BFC1-408E-A445-0C87EB9F89A2}">
                <ask:lineSketchStyleProps xmlns:ask="http://schemas.microsoft.com/office/drawing/2018/sketchyshapes" sd="973773857">
                  <ask:type>
                    <ask:lineSketchScribble/>
                  </ask:type>
                </ask:lineSketchStyleProps>
              </a:ext>
            </a:extLst>
          </a:ln>
        </p:spPr>
        <p:txBody>
          <a:bodyPr>
            <a:normAutofit lnSpcReduction="10000"/>
          </a:bodyPr>
          <a:lstStyle/>
          <a:p>
            <a:pPr marL="0" indent="0">
              <a:buNone/>
            </a:pPr>
            <a:r>
              <a:rPr lang="fr-FR" b="1" dirty="0"/>
              <a:t>	5</a:t>
            </a:r>
            <a:r>
              <a:rPr lang="fr-BJ" b="1" dirty="0"/>
              <a:t>. Adaptateurs et Interfaces </a:t>
            </a:r>
            <a:endParaRPr lang="fr-FR" b="1" dirty="0"/>
          </a:p>
          <a:p>
            <a:pPr marL="0" indent="0">
              <a:buNone/>
            </a:pPr>
            <a:r>
              <a:rPr lang="fr-FR" b="1" dirty="0"/>
              <a:t>	</a:t>
            </a:r>
            <a:r>
              <a:rPr lang="fr-BJ" dirty="0"/>
              <a:t>Pour intégrer du matériel ancien (analogique) dans un réseau moderne.</a:t>
            </a:r>
          </a:p>
          <a:p>
            <a:pPr marL="0" lvl="0" indent="0">
              <a:buNone/>
            </a:pPr>
            <a:r>
              <a:rPr lang="fr-FR" b="1" dirty="0"/>
              <a:t>- </a:t>
            </a:r>
            <a:r>
              <a:rPr lang="fr-BJ" b="1" dirty="0"/>
              <a:t>Adaptateurs Dante AVIO :</a:t>
            </a:r>
            <a:r>
              <a:rPr lang="fr-BJ" dirty="0"/>
              <a:t> Petits boîtiers permettant de convertir du XLR (Entrée/Sortie), de l’USB</a:t>
            </a:r>
            <a:r>
              <a:rPr lang="fr-FR" dirty="0"/>
              <a:t> </a:t>
            </a:r>
            <a:r>
              <a:rPr lang="fr-BJ" dirty="0"/>
              <a:t>en Dante.</a:t>
            </a:r>
          </a:p>
          <a:p>
            <a:pPr marL="0" lvl="0" indent="0">
              <a:buNone/>
            </a:pPr>
            <a:r>
              <a:rPr lang="fr-FR" b="1" dirty="0"/>
              <a:t>- </a:t>
            </a:r>
            <a:r>
              <a:rPr lang="fr-BJ" b="1" dirty="0"/>
              <a:t>Interfaces Audio PC/Mac :</a:t>
            </a:r>
            <a:r>
              <a:rPr lang="fr-BJ" dirty="0"/>
              <a:t> Des cartes </a:t>
            </a:r>
            <a:r>
              <a:rPr lang="fr-BJ" dirty="0" err="1"/>
              <a:t>PCIe</a:t>
            </a:r>
            <a:r>
              <a:rPr lang="fr-BJ" dirty="0"/>
              <a:t> ou des boîtiers </a:t>
            </a:r>
            <a:r>
              <a:rPr lang="fr-BJ" dirty="0" err="1"/>
              <a:t>Thunderbolt</a:t>
            </a:r>
            <a:r>
              <a:rPr lang="fr-BJ" dirty="0"/>
              <a:t> (Focus rite </a:t>
            </a:r>
            <a:r>
              <a:rPr lang="fr-BJ" dirty="0" err="1"/>
              <a:t>RedNet</a:t>
            </a:r>
            <a:r>
              <a:rPr lang="fr-BJ" dirty="0"/>
              <a:t> </a:t>
            </a:r>
            <a:r>
              <a:rPr lang="fr-BJ" dirty="0" err="1"/>
              <a:t>PCIeNX</a:t>
            </a:r>
            <a:r>
              <a:rPr lang="fr-BJ" dirty="0"/>
              <a:t>, Universal Audio Apollo x16D) pour le studio.</a:t>
            </a:r>
            <a:endParaRPr lang="fr-FR" dirty="0"/>
          </a:p>
          <a:p>
            <a:pPr lvl="0"/>
            <a:endParaRPr lang="fr-BJ" dirty="0"/>
          </a:p>
          <a:p>
            <a:pPr marL="0" indent="0">
              <a:buNone/>
            </a:pPr>
            <a:r>
              <a:rPr lang="fr-FR" b="1" dirty="0"/>
              <a:t>	</a:t>
            </a:r>
            <a:endParaRPr lang="fr-BJ" dirty="0"/>
          </a:p>
        </p:txBody>
      </p:sp>
      <p:pic>
        <p:nvPicPr>
          <p:cNvPr id="6" name="Image 5">
            <a:extLst>
              <a:ext uri="{FF2B5EF4-FFF2-40B4-BE49-F238E27FC236}">
                <a16:creationId xmlns:a16="http://schemas.microsoft.com/office/drawing/2014/main" id="{2DC0313D-09A2-871A-65A7-C29E6670F6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3591" y="4691983"/>
            <a:ext cx="2473298" cy="1750762"/>
          </a:xfrm>
          <a:prstGeom prst="rect">
            <a:avLst/>
          </a:prstGeom>
        </p:spPr>
      </p:pic>
      <p:pic>
        <p:nvPicPr>
          <p:cNvPr id="8" name="Image 7">
            <a:extLst>
              <a:ext uri="{FF2B5EF4-FFF2-40B4-BE49-F238E27FC236}">
                <a16:creationId xmlns:a16="http://schemas.microsoft.com/office/drawing/2014/main" id="{6FD0585B-4AEA-7950-E36B-32E1E3728D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4691983"/>
            <a:ext cx="2143125" cy="2143125"/>
          </a:xfrm>
          <a:prstGeom prst="rect">
            <a:avLst/>
          </a:prstGeom>
        </p:spPr>
      </p:pic>
      <p:pic>
        <p:nvPicPr>
          <p:cNvPr id="11" name="Image 10">
            <a:extLst>
              <a:ext uri="{FF2B5EF4-FFF2-40B4-BE49-F238E27FC236}">
                <a16:creationId xmlns:a16="http://schemas.microsoft.com/office/drawing/2014/main" id="{B4097CF6-79FD-3CA7-2393-72317A331F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7067" y="4867884"/>
            <a:ext cx="2534892" cy="1791324"/>
          </a:xfrm>
          <a:prstGeom prst="rect">
            <a:avLst/>
          </a:prstGeom>
        </p:spPr>
      </p:pic>
    </p:spTree>
    <p:extLst>
      <p:ext uri="{BB962C8B-B14F-4D97-AF65-F5344CB8AC3E}">
        <p14:creationId xmlns:p14="http://schemas.microsoft.com/office/powerpoint/2010/main" val="1143620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E16C5-C594-EF41-4E05-C460B0D4956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66F6DD6-4965-C9B1-CD1F-D65D6FB6EAD0}"/>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bg2"/>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7" name="Espace réservé du contenu 6">
            <a:extLst>
              <a:ext uri="{FF2B5EF4-FFF2-40B4-BE49-F238E27FC236}">
                <a16:creationId xmlns:a16="http://schemas.microsoft.com/office/drawing/2014/main" id="{49397E86-C90B-37CF-F21B-E9AA4CA15CDB}"/>
              </a:ext>
            </a:extLst>
          </p:cNvPr>
          <p:cNvSpPr>
            <a:spLocks noGrp="1"/>
          </p:cNvSpPr>
          <p:nvPr>
            <p:ph idx="1"/>
          </p:nvPr>
        </p:nvSpPr>
        <p:spPr>
          <a:xfrm rot="273760">
            <a:off x="838200" y="1825624"/>
            <a:ext cx="10515600" cy="4667249"/>
          </a:xfrm>
          <a:custGeom>
            <a:avLst/>
            <a:gdLst>
              <a:gd name="csX0" fmla="*/ 0 w 10515600"/>
              <a:gd name="csY0" fmla="*/ 0 h 4667249"/>
              <a:gd name="csX1" fmla="*/ 794512 w 10515600"/>
              <a:gd name="csY1" fmla="*/ 0 h 4667249"/>
              <a:gd name="csX2" fmla="*/ 1063244 w 10515600"/>
              <a:gd name="csY2" fmla="*/ 0 h 4667249"/>
              <a:gd name="csX3" fmla="*/ 1331976 w 10515600"/>
              <a:gd name="csY3" fmla="*/ 0 h 4667249"/>
              <a:gd name="csX4" fmla="*/ 1811020 w 10515600"/>
              <a:gd name="csY4" fmla="*/ 0 h 4667249"/>
              <a:gd name="csX5" fmla="*/ 2500376 w 10515600"/>
              <a:gd name="csY5" fmla="*/ 0 h 4667249"/>
              <a:gd name="csX6" fmla="*/ 2979420 w 10515600"/>
              <a:gd name="csY6" fmla="*/ 0 h 4667249"/>
              <a:gd name="csX7" fmla="*/ 3353308 w 10515600"/>
              <a:gd name="csY7" fmla="*/ 0 h 4667249"/>
              <a:gd name="csX8" fmla="*/ 3622040 w 10515600"/>
              <a:gd name="csY8" fmla="*/ 0 h 4667249"/>
              <a:gd name="csX9" fmla="*/ 4311396 w 10515600"/>
              <a:gd name="csY9" fmla="*/ 0 h 4667249"/>
              <a:gd name="csX10" fmla="*/ 4790440 w 10515600"/>
              <a:gd name="csY10" fmla="*/ 0 h 4667249"/>
              <a:gd name="csX11" fmla="*/ 5164328 w 10515600"/>
              <a:gd name="csY11" fmla="*/ 0 h 4667249"/>
              <a:gd name="csX12" fmla="*/ 5643372 w 10515600"/>
              <a:gd name="csY12" fmla="*/ 0 h 4667249"/>
              <a:gd name="csX13" fmla="*/ 6227572 w 10515600"/>
              <a:gd name="csY13" fmla="*/ 0 h 4667249"/>
              <a:gd name="csX14" fmla="*/ 6706616 w 10515600"/>
              <a:gd name="csY14" fmla="*/ 0 h 4667249"/>
              <a:gd name="csX15" fmla="*/ 7501128 w 10515600"/>
              <a:gd name="csY15" fmla="*/ 0 h 4667249"/>
              <a:gd name="csX16" fmla="*/ 7980172 w 10515600"/>
              <a:gd name="csY16" fmla="*/ 0 h 4667249"/>
              <a:gd name="csX17" fmla="*/ 8459216 w 10515600"/>
              <a:gd name="csY17" fmla="*/ 0 h 4667249"/>
              <a:gd name="csX18" fmla="*/ 9253728 w 10515600"/>
              <a:gd name="csY18" fmla="*/ 0 h 4667249"/>
              <a:gd name="csX19" fmla="*/ 9522460 w 10515600"/>
              <a:gd name="csY19" fmla="*/ 0 h 4667249"/>
              <a:gd name="csX20" fmla="*/ 10001504 w 10515600"/>
              <a:gd name="csY20" fmla="*/ 0 h 4667249"/>
              <a:gd name="csX21" fmla="*/ 10515600 w 10515600"/>
              <a:gd name="csY21" fmla="*/ 0 h 4667249"/>
              <a:gd name="csX22" fmla="*/ 10515600 w 10515600"/>
              <a:gd name="csY22" fmla="*/ 630079 h 4667249"/>
              <a:gd name="csX23" fmla="*/ 10515600 w 10515600"/>
              <a:gd name="csY23" fmla="*/ 1166812 h 4667249"/>
              <a:gd name="csX24" fmla="*/ 10515600 w 10515600"/>
              <a:gd name="csY24" fmla="*/ 1656873 h 4667249"/>
              <a:gd name="csX25" fmla="*/ 10515600 w 10515600"/>
              <a:gd name="csY25" fmla="*/ 2193607 h 4667249"/>
              <a:gd name="csX26" fmla="*/ 10515600 w 10515600"/>
              <a:gd name="csY26" fmla="*/ 2823686 h 4667249"/>
              <a:gd name="csX27" fmla="*/ 10515600 w 10515600"/>
              <a:gd name="csY27" fmla="*/ 3360419 h 4667249"/>
              <a:gd name="csX28" fmla="*/ 10515600 w 10515600"/>
              <a:gd name="csY28" fmla="*/ 3850480 h 4667249"/>
              <a:gd name="csX29" fmla="*/ 10515600 w 10515600"/>
              <a:gd name="csY29" fmla="*/ 4667249 h 4667249"/>
              <a:gd name="csX30" fmla="*/ 10141712 w 10515600"/>
              <a:gd name="csY30" fmla="*/ 4667249 h 4667249"/>
              <a:gd name="csX31" fmla="*/ 9662668 w 10515600"/>
              <a:gd name="csY31" fmla="*/ 4667249 h 4667249"/>
              <a:gd name="csX32" fmla="*/ 8973312 w 10515600"/>
              <a:gd name="csY32" fmla="*/ 4667249 h 4667249"/>
              <a:gd name="csX33" fmla="*/ 8283956 w 10515600"/>
              <a:gd name="csY33" fmla="*/ 4667249 h 4667249"/>
              <a:gd name="csX34" fmla="*/ 8015224 w 10515600"/>
              <a:gd name="csY34" fmla="*/ 4667249 h 4667249"/>
              <a:gd name="csX35" fmla="*/ 7325868 w 10515600"/>
              <a:gd name="csY35" fmla="*/ 4667249 h 4667249"/>
              <a:gd name="csX36" fmla="*/ 6741668 w 10515600"/>
              <a:gd name="csY36" fmla="*/ 4667249 h 4667249"/>
              <a:gd name="csX37" fmla="*/ 6157468 w 10515600"/>
              <a:gd name="csY37" fmla="*/ 4667249 h 4667249"/>
              <a:gd name="csX38" fmla="*/ 5888736 w 10515600"/>
              <a:gd name="csY38" fmla="*/ 4667249 h 4667249"/>
              <a:gd name="csX39" fmla="*/ 5514848 w 10515600"/>
              <a:gd name="csY39" fmla="*/ 4667249 h 4667249"/>
              <a:gd name="csX40" fmla="*/ 5140960 w 10515600"/>
              <a:gd name="csY40" fmla="*/ 4667249 h 4667249"/>
              <a:gd name="csX41" fmla="*/ 4661916 w 10515600"/>
              <a:gd name="csY41" fmla="*/ 4667249 h 4667249"/>
              <a:gd name="csX42" fmla="*/ 4288028 w 10515600"/>
              <a:gd name="csY42" fmla="*/ 4667249 h 4667249"/>
              <a:gd name="csX43" fmla="*/ 3914140 w 10515600"/>
              <a:gd name="csY43" fmla="*/ 4667249 h 4667249"/>
              <a:gd name="csX44" fmla="*/ 3540252 w 10515600"/>
              <a:gd name="csY44" fmla="*/ 4667249 h 4667249"/>
              <a:gd name="csX45" fmla="*/ 3166364 w 10515600"/>
              <a:gd name="csY45" fmla="*/ 4667249 h 4667249"/>
              <a:gd name="csX46" fmla="*/ 2687320 w 10515600"/>
              <a:gd name="csY46" fmla="*/ 4667249 h 4667249"/>
              <a:gd name="csX47" fmla="*/ 1997964 w 10515600"/>
              <a:gd name="csY47" fmla="*/ 4667249 h 4667249"/>
              <a:gd name="csX48" fmla="*/ 1413764 w 10515600"/>
              <a:gd name="csY48" fmla="*/ 4667249 h 4667249"/>
              <a:gd name="csX49" fmla="*/ 619252 w 10515600"/>
              <a:gd name="csY49" fmla="*/ 4667249 h 4667249"/>
              <a:gd name="csX50" fmla="*/ 0 w 10515600"/>
              <a:gd name="csY50" fmla="*/ 4667249 h 4667249"/>
              <a:gd name="csX51" fmla="*/ 0 w 10515600"/>
              <a:gd name="csY51" fmla="*/ 4130515 h 4667249"/>
              <a:gd name="csX52" fmla="*/ 0 w 10515600"/>
              <a:gd name="csY52" fmla="*/ 3640454 h 4667249"/>
              <a:gd name="csX53" fmla="*/ 0 w 10515600"/>
              <a:gd name="csY53" fmla="*/ 3010376 h 4667249"/>
              <a:gd name="csX54" fmla="*/ 0 w 10515600"/>
              <a:gd name="csY54" fmla="*/ 2426969 h 4667249"/>
              <a:gd name="csX55" fmla="*/ 0 w 10515600"/>
              <a:gd name="csY55" fmla="*/ 1890236 h 4667249"/>
              <a:gd name="csX56" fmla="*/ 0 w 10515600"/>
              <a:gd name="csY56" fmla="*/ 1353502 h 4667249"/>
              <a:gd name="csX57" fmla="*/ 0 w 10515600"/>
              <a:gd name="csY57" fmla="*/ 676751 h 4667249"/>
              <a:gd name="csX58" fmla="*/ 0 w 10515600"/>
              <a:gd name="csY58" fmla="*/ 0 h 466724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Lst>
            <a:rect l="l" t="t" r="r" b="b"/>
            <a:pathLst>
              <a:path w="10515600" h="4667249" fill="none" extrusionOk="0">
                <a:moveTo>
                  <a:pt x="0" y="0"/>
                </a:moveTo>
                <a:cubicBezTo>
                  <a:pt x="377591" y="-51237"/>
                  <a:pt x="470377" y="83069"/>
                  <a:pt x="794512" y="0"/>
                </a:cubicBezTo>
                <a:cubicBezTo>
                  <a:pt x="1118647" y="-83069"/>
                  <a:pt x="947469" y="15729"/>
                  <a:pt x="1063244" y="0"/>
                </a:cubicBezTo>
                <a:cubicBezTo>
                  <a:pt x="1179019" y="-15729"/>
                  <a:pt x="1256517" y="31379"/>
                  <a:pt x="1331976" y="0"/>
                </a:cubicBezTo>
                <a:cubicBezTo>
                  <a:pt x="1407435" y="-31379"/>
                  <a:pt x="1671673" y="17510"/>
                  <a:pt x="1811020" y="0"/>
                </a:cubicBezTo>
                <a:cubicBezTo>
                  <a:pt x="1950367" y="-17510"/>
                  <a:pt x="2207294" y="53709"/>
                  <a:pt x="2500376" y="0"/>
                </a:cubicBezTo>
                <a:cubicBezTo>
                  <a:pt x="2793458" y="-53709"/>
                  <a:pt x="2813543" y="16774"/>
                  <a:pt x="2979420" y="0"/>
                </a:cubicBezTo>
                <a:cubicBezTo>
                  <a:pt x="3145297" y="-16774"/>
                  <a:pt x="3199750" y="8792"/>
                  <a:pt x="3353308" y="0"/>
                </a:cubicBezTo>
                <a:cubicBezTo>
                  <a:pt x="3506866" y="-8792"/>
                  <a:pt x="3557385" y="24746"/>
                  <a:pt x="3622040" y="0"/>
                </a:cubicBezTo>
                <a:cubicBezTo>
                  <a:pt x="3686695" y="-24746"/>
                  <a:pt x="4132883" y="2873"/>
                  <a:pt x="4311396" y="0"/>
                </a:cubicBezTo>
                <a:cubicBezTo>
                  <a:pt x="4489909" y="-2873"/>
                  <a:pt x="4560616" y="12639"/>
                  <a:pt x="4790440" y="0"/>
                </a:cubicBezTo>
                <a:cubicBezTo>
                  <a:pt x="5020264" y="-12639"/>
                  <a:pt x="5074085" y="39946"/>
                  <a:pt x="5164328" y="0"/>
                </a:cubicBezTo>
                <a:cubicBezTo>
                  <a:pt x="5254571" y="-39946"/>
                  <a:pt x="5503188" y="56677"/>
                  <a:pt x="5643372" y="0"/>
                </a:cubicBezTo>
                <a:cubicBezTo>
                  <a:pt x="5783556" y="-56677"/>
                  <a:pt x="5982606" y="31123"/>
                  <a:pt x="6227572" y="0"/>
                </a:cubicBezTo>
                <a:cubicBezTo>
                  <a:pt x="6472538" y="-31123"/>
                  <a:pt x="6515261" y="24551"/>
                  <a:pt x="6706616" y="0"/>
                </a:cubicBezTo>
                <a:cubicBezTo>
                  <a:pt x="6897971" y="-24551"/>
                  <a:pt x="7304895" y="46848"/>
                  <a:pt x="7501128" y="0"/>
                </a:cubicBezTo>
                <a:cubicBezTo>
                  <a:pt x="7697361" y="-46848"/>
                  <a:pt x="7747080" y="34002"/>
                  <a:pt x="7980172" y="0"/>
                </a:cubicBezTo>
                <a:cubicBezTo>
                  <a:pt x="8213264" y="-34002"/>
                  <a:pt x="8317262" y="35075"/>
                  <a:pt x="8459216" y="0"/>
                </a:cubicBezTo>
                <a:cubicBezTo>
                  <a:pt x="8601170" y="-35075"/>
                  <a:pt x="8885108" y="40541"/>
                  <a:pt x="9253728" y="0"/>
                </a:cubicBezTo>
                <a:cubicBezTo>
                  <a:pt x="9622348" y="-40541"/>
                  <a:pt x="9453053" y="25325"/>
                  <a:pt x="9522460" y="0"/>
                </a:cubicBezTo>
                <a:cubicBezTo>
                  <a:pt x="9591867" y="-25325"/>
                  <a:pt x="9832896" y="6058"/>
                  <a:pt x="10001504" y="0"/>
                </a:cubicBezTo>
                <a:cubicBezTo>
                  <a:pt x="10170112" y="-6058"/>
                  <a:pt x="10292707" y="12562"/>
                  <a:pt x="10515600" y="0"/>
                </a:cubicBezTo>
                <a:cubicBezTo>
                  <a:pt x="10555679" y="288732"/>
                  <a:pt x="10458591" y="418617"/>
                  <a:pt x="10515600" y="630079"/>
                </a:cubicBezTo>
                <a:cubicBezTo>
                  <a:pt x="10572609" y="841541"/>
                  <a:pt x="10487038" y="1008127"/>
                  <a:pt x="10515600" y="1166812"/>
                </a:cubicBezTo>
                <a:cubicBezTo>
                  <a:pt x="10544162" y="1325497"/>
                  <a:pt x="10512054" y="1467596"/>
                  <a:pt x="10515600" y="1656873"/>
                </a:cubicBezTo>
                <a:cubicBezTo>
                  <a:pt x="10519146" y="1846150"/>
                  <a:pt x="10470239" y="1978412"/>
                  <a:pt x="10515600" y="2193607"/>
                </a:cubicBezTo>
                <a:cubicBezTo>
                  <a:pt x="10560961" y="2408802"/>
                  <a:pt x="10465265" y="2662661"/>
                  <a:pt x="10515600" y="2823686"/>
                </a:cubicBezTo>
                <a:cubicBezTo>
                  <a:pt x="10565935" y="2984711"/>
                  <a:pt x="10482184" y="3106214"/>
                  <a:pt x="10515600" y="3360419"/>
                </a:cubicBezTo>
                <a:cubicBezTo>
                  <a:pt x="10549016" y="3614624"/>
                  <a:pt x="10513210" y="3615619"/>
                  <a:pt x="10515600" y="3850480"/>
                </a:cubicBezTo>
                <a:cubicBezTo>
                  <a:pt x="10517990" y="4085341"/>
                  <a:pt x="10499551" y="4337639"/>
                  <a:pt x="10515600" y="4667249"/>
                </a:cubicBezTo>
                <a:cubicBezTo>
                  <a:pt x="10373129" y="4670374"/>
                  <a:pt x="10315157" y="4626079"/>
                  <a:pt x="10141712" y="4667249"/>
                </a:cubicBezTo>
                <a:cubicBezTo>
                  <a:pt x="9968267" y="4708419"/>
                  <a:pt x="9812000" y="4627671"/>
                  <a:pt x="9662668" y="4667249"/>
                </a:cubicBezTo>
                <a:cubicBezTo>
                  <a:pt x="9513336" y="4706827"/>
                  <a:pt x="9160593" y="4616501"/>
                  <a:pt x="8973312" y="4667249"/>
                </a:cubicBezTo>
                <a:cubicBezTo>
                  <a:pt x="8786031" y="4717997"/>
                  <a:pt x="8436597" y="4592069"/>
                  <a:pt x="8283956" y="4667249"/>
                </a:cubicBezTo>
                <a:cubicBezTo>
                  <a:pt x="8131315" y="4742429"/>
                  <a:pt x="8107162" y="4660529"/>
                  <a:pt x="8015224" y="4667249"/>
                </a:cubicBezTo>
                <a:cubicBezTo>
                  <a:pt x="7923286" y="4673969"/>
                  <a:pt x="7596551" y="4596735"/>
                  <a:pt x="7325868" y="4667249"/>
                </a:cubicBezTo>
                <a:cubicBezTo>
                  <a:pt x="7055185" y="4737763"/>
                  <a:pt x="6887619" y="4659959"/>
                  <a:pt x="6741668" y="4667249"/>
                </a:cubicBezTo>
                <a:cubicBezTo>
                  <a:pt x="6595717" y="4674539"/>
                  <a:pt x="6337929" y="4609421"/>
                  <a:pt x="6157468" y="4667249"/>
                </a:cubicBezTo>
                <a:cubicBezTo>
                  <a:pt x="5977007" y="4725077"/>
                  <a:pt x="5976377" y="4643015"/>
                  <a:pt x="5888736" y="4667249"/>
                </a:cubicBezTo>
                <a:cubicBezTo>
                  <a:pt x="5801095" y="4691483"/>
                  <a:pt x="5638234" y="4632283"/>
                  <a:pt x="5514848" y="4667249"/>
                </a:cubicBezTo>
                <a:cubicBezTo>
                  <a:pt x="5391462" y="4702215"/>
                  <a:pt x="5235558" y="4643591"/>
                  <a:pt x="5140960" y="4667249"/>
                </a:cubicBezTo>
                <a:cubicBezTo>
                  <a:pt x="5046362" y="4690907"/>
                  <a:pt x="4802174" y="4618297"/>
                  <a:pt x="4661916" y="4667249"/>
                </a:cubicBezTo>
                <a:cubicBezTo>
                  <a:pt x="4521658" y="4716201"/>
                  <a:pt x="4417225" y="4664905"/>
                  <a:pt x="4288028" y="4667249"/>
                </a:cubicBezTo>
                <a:cubicBezTo>
                  <a:pt x="4158831" y="4669593"/>
                  <a:pt x="4060924" y="4649989"/>
                  <a:pt x="3914140" y="4667249"/>
                </a:cubicBezTo>
                <a:cubicBezTo>
                  <a:pt x="3767356" y="4684509"/>
                  <a:pt x="3662959" y="4631875"/>
                  <a:pt x="3540252" y="4667249"/>
                </a:cubicBezTo>
                <a:cubicBezTo>
                  <a:pt x="3417545" y="4702623"/>
                  <a:pt x="3328854" y="4645237"/>
                  <a:pt x="3166364" y="4667249"/>
                </a:cubicBezTo>
                <a:cubicBezTo>
                  <a:pt x="3003874" y="4689261"/>
                  <a:pt x="2844038" y="4646682"/>
                  <a:pt x="2687320" y="4667249"/>
                </a:cubicBezTo>
                <a:cubicBezTo>
                  <a:pt x="2530602" y="4687816"/>
                  <a:pt x="2138303" y="4589210"/>
                  <a:pt x="1997964" y="4667249"/>
                </a:cubicBezTo>
                <a:cubicBezTo>
                  <a:pt x="1857625" y="4745288"/>
                  <a:pt x="1692257" y="4663454"/>
                  <a:pt x="1413764" y="4667249"/>
                </a:cubicBezTo>
                <a:cubicBezTo>
                  <a:pt x="1135271" y="4671044"/>
                  <a:pt x="851370" y="4605337"/>
                  <a:pt x="619252" y="4667249"/>
                </a:cubicBezTo>
                <a:cubicBezTo>
                  <a:pt x="387134" y="4729161"/>
                  <a:pt x="216141" y="4635729"/>
                  <a:pt x="0" y="4667249"/>
                </a:cubicBezTo>
                <a:cubicBezTo>
                  <a:pt x="-33995" y="4510943"/>
                  <a:pt x="56395" y="4323885"/>
                  <a:pt x="0" y="4130515"/>
                </a:cubicBezTo>
                <a:cubicBezTo>
                  <a:pt x="-56395" y="3937145"/>
                  <a:pt x="38473" y="3800999"/>
                  <a:pt x="0" y="3640454"/>
                </a:cubicBezTo>
                <a:cubicBezTo>
                  <a:pt x="-38473" y="3479909"/>
                  <a:pt x="2360" y="3214719"/>
                  <a:pt x="0" y="3010376"/>
                </a:cubicBezTo>
                <a:cubicBezTo>
                  <a:pt x="-2360" y="2806033"/>
                  <a:pt x="52079" y="2652395"/>
                  <a:pt x="0" y="2426969"/>
                </a:cubicBezTo>
                <a:cubicBezTo>
                  <a:pt x="-52079" y="2201543"/>
                  <a:pt x="12657" y="2077266"/>
                  <a:pt x="0" y="1890236"/>
                </a:cubicBezTo>
                <a:cubicBezTo>
                  <a:pt x="-12657" y="1703206"/>
                  <a:pt x="7982" y="1464749"/>
                  <a:pt x="0" y="1353502"/>
                </a:cubicBezTo>
                <a:cubicBezTo>
                  <a:pt x="-7982" y="1242255"/>
                  <a:pt x="58593" y="872253"/>
                  <a:pt x="0" y="676751"/>
                </a:cubicBezTo>
                <a:cubicBezTo>
                  <a:pt x="-58593" y="481249"/>
                  <a:pt x="64853" y="146458"/>
                  <a:pt x="0" y="0"/>
                </a:cubicBezTo>
                <a:close/>
              </a:path>
              <a:path w="10515600" h="4667249" stroke="0" extrusionOk="0">
                <a:moveTo>
                  <a:pt x="0" y="0"/>
                </a:moveTo>
                <a:cubicBezTo>
                  <a:pt x="133902" y="-19181"/>
                  <a:pt x="230380" y="21459"/>
                  <a:pt x="373888" y="0"/>
                </a:cubicBezTo>
                <a:cubicBezTo>
                  <a:pt x="517396" y="-21459"/>
                  <a:pt x="780184" y="42866"/>
                  <a:pt x="1168400" y="0"/>
                </a:cubicBezTo>
                <a:cubicBezTo>
                  <a:pt x="1556616" y="-42866"/>
                  <a:pt x="1622160" y="2578"/>
                  <a:pt x="1857756" y="0"/>
                </a:cubicBezTo>
                <a:cubicBezTo>
                  <a:pt x="2093352" y="-2578"/>
                  <a:pt x="2341439" y="86233"/>
                  <a:pt x="2652268" y="0"/>
                </a:cubicBezTo>
                <a:cubicBezTo>
                  <a:pt x="2963097" y="-86233"/>
                  <a:pt x="3064621" y="44871"/>
                  <a:pt x="3446780" y="0"/>
                </a:cubicBezTo>
                <a:cubicBezTo>
                  <a:pt x="3828939" y="-44871"/>
                  <a:pt x="3820152" y="7576"/>
                  <a:pt x="4136136" y="0"/>
                </a:cubicBezTo>
                <a:cubicBezTo>
                  <a:pt x="4452120" y="-7576"/>
                  <a:pt x="4415913" y="26998"/>
                  <a:pt x="4510024" y="0"/>
                </a:cubicBezTo>
                <a:cubicBezTo>
                  <a:pt x="4604135" y="-26998"/>
                  <a:pt x="4778201" y="1212"/>
                  <a:pt x="4989068" y="0"/>
                </a:cubicBezTo>
                <a:cubicBezTo>
                  <a:pt x="5199935" y="-1212"/>
                  <a:pt x="5562828" y="80904"/>
                  <a:pt x="5783580" y="0"/>
                </a:cubicBezTo>
                <a:cubicBezTo>
                  <a:pt x="6004332" y="-80904"/>
                  <a:pt x="6235141" y="76717"/>
                  <a:pt x="6472936" y="0"/>
                </a:cubicBezTo>
                <a:cubicBezTo>
                  <a:pt x="6710731" y="-76717"/>
                  <a:pt x="6608551" y="15350"/>
                  <a:pt x="6741668" y="0"/>
                </a:cubicBezTo>
                <a:cubicBezTo>
                  <a:pt x="6874785" y="-15350"/>
                  <a:pt x="7247217" y="65497"/>
                  <a:pt x="7431024" y="0"/>
                </a:cubicBezTo>
                <a:cubicBezTo>
                  <a:pt x="7614831" y="-65497"/>
                  <a:pt x="7888193" y="57576"/>
                  <a:pt x="8015224" y="0"/>
                </a:cubicBezTo>
                <a:cubicBezTo>
                  <a:pt x="8142255" y="-57576"/>
                  <a:pt x="8247169" y="3972"/>
                  <a:pt x="8389112" y="0"/>
                </a:cubicBezTo>
                <a:cubicBezTo>
                  <a:pt x="8531055" y="-3972"/>
                  <a:pt x="8657627" y="47061"/>
                  <a:pt x="8868156" y="0"/>
                </a:cubicBezTo>
                <a:cubicBezTo>
                  <a:pt x="9078685" y="-47061"/>
                  <a:pt x="9052093" y="24165"/>
                  <a:pt x="9136888" y="0"/>
                </a:cubicBezTo>
                <a:cubicBezTo>
                  <a:pt x="9221683" y="-24165"/>
                  <a:pt x="9322363" y="20879"/>
                  <a:pt x="9405620" y="0"/>
                </a:cubicBezTo>
                <a:cubicBezTo>
                  <a:pt x="9488877" y="-20879"/>
                  <a:pt x="9713960" y="17657"/>
                  <a:pt x="9884664" y="0"/>
                </a:cubicBezTo>
                <a:cubicBezTo>
                  <a:pt x="10055368" y="-17657"/>
                  <a:pt x="10211861" y="32899"/>
                  <a:pt x="10515600" y="0"/>
                </a:cubicBezTo>
                <a:cubicBezTo>
                  <a:pt x="10530900" y="163378"/>
                  <a:pt x="10466137" y="331631"/>
                  <a:pt x="10515600" y="443389"/>
                </a:cubicBezTo>
                <a:cubicBezTo>
                  <a:pt x="10565063" y="555147"/>
                  <a:pt x="10496453" y="690957"/>
                  <a:pt x="10515600" y="886777"/>
                </a:cubicBezTo>
                <a:cubicBezTo>
                  <a:pt x="10534747" y="1082597"/>
                  <a:pt x="10475822" y="1129042"/>
                  <a:pt x="10515600" y="1330166"/>
                </a:cubicBezTo>
                <a:cubicBezTo>
                  <a:pt x="10555378" y="1531290"/>
                  <a:pt x="10467289" y="1687736"/>
                  <a:pt x="10515600" y="1866900"/>
                </a:cubicBezTo>
                <a:cubicBezTo>
                  <a:pt x="10563911" y="2046064"/>
                  <a:pt x="10480588" y="2193560"/>
                  <a:pt x="10515600" y="2310288"/>
                </a:cubicBezTo>
                <a:cubicBezTo>
                  <a:pt x="10550612" y="2427016"/>
                  <a:pt x="10487901" y="2568457"/>
                  <a:pt x="10515600" y="2800349"/>
                </a:cubicBezTo>
                <a:cubicBezTo>
                  <a:pt x="10543299" y="3032241"/>
                  <a:pt x="10473674" y="3103567"/>
                  <a:pt x="10515600" y="3290411"/>
                </a:cubicBezTo>
                <a:cubicBezTo>
                  <a:pt x="10557526" y="3477255"/>
                  <a:pt x="10500620" y="3609798"/>
                  <a:pt x="10515600" y="3920489"/>
                </a:cubicBezTo>
                <a:cubicBezTo>
                  <a:pt x="10530580" y="4231180"/>
                  <a:pt x="10493108" y="4398419"/>
                  <a:pt x="10515600" y="4667249"/>
                </a:cubicBezTo>
                <a:cubicBezTo>
                  <a:pt x="10196685" y="4711390"/>
                  <a:pt x="10082150" y="4659549"/>
                  <a:pt x="9826244" y="4667249"/>
                </a:cubicBezTo>
                <a:cubicBezTo>
                  <a:pt x="9570338" y="4674949"/>
                  <a:pt x="9509043" y="4615622"/>
                  <a:pt x="9347200" y="4667249"/>
                </a:cubicBezTo>
                <a:cubicBezTo>
                  <a:pt x="9185357" y="4718876"/>
                  <a:pt x="9116305" y="4639643"/>
                  <a:pt x="8973312" y="4667249"/>
                </a:cubicBezTo>
                <a:cubicBezTo>
                  <a:pt x="8830319" y="4694855"/>
                  <a:pt x="8838533" y="4663261"/>
                  <a:pt x="8704580" y="4667249"/>
                </a:cubicBezTo>
                <a:cubicBezTo>
                  <a:pt x="8570627" y="4671237"/>
                  <a:pt x="8399581" y="4643607"/>
                  <a:pt x="8120380" y="4667249"/>
                </a:cubicBezTo>
                <a:cubicBezTo>
                  <a:pt x="7841179" y="4690891"/>
                  <a:pt x="7506391" y="4651505"/>
                  <a:pt x="7325868" y="4667249"/>
                </a:cubicBezTo>
                <a:cubicBezTo>
                  <a:pt x="7145345" y="4682993"/>
                  <a:pt x="7158517" y="4641112"/>
                  <a:pt x="7057136" y="4667249"/>
                </a:cubicBezTo>
                <a:cubicBezTo>
                  <a:pt x="6955755" y="4693386"/>
                  <a:pt x="6696896" y="4616163"/>
                  <a:pt x="6578092" y="4667249"/>
                </a:cubicBezTo>
                <a:cubicBezTo>
                  <a:pt x="6459288" y="4718335"/>
                  <a:pt x="6179398" y="4631682"/>
                  <a:pt x="5888736" y="4667249"/>
                </a:cubicBezTo>
                <a:cubicBezTo>
                  <a:pt x="5598074" y="4702816"/>
                  <a:pt x="5591421" y="4627590"/>
                  <a:pt x="5514848" y="4667249"/>
                </a:cubicBezTo>
                <a:cubicBezTo>
                  <a:pt x="5438275" y="4706908"/>
                  <a:pt x="5271957" y="4624602"/>
                  <a:pt x="5035804" y="4667249"/>
                </a:cubicBezTo>
                <a:cubicBezTo>
                  <a:pt x="4799651" y="4709896"/>
                  <a:pt x="4599158" y="4609911"/>
                  <a:pt x="4346448" y="4667249"/>
                </a:cubicBezTo>
                <a:cubicBezTo>
                  <a:pt x="4093738" y="4724587"/>
                  <a:pt x="3898352" y="4579463"/>
                  <a:pt x="3551936" y="4667249"/>
                </a:cubicBezTo>
                <a:cubicBezTo>
                  <a:pt x="3205520" y="4755035"/>
                  <a:pt x="3148381" y="4622193"/>
                  <a:pt x="2862580" y="4667249"/>
                </a:cubicBezTo>
                <a:cubicBezTo>
                  <a:pt x="2576779" y="4712305"/>
                  <a:pt x="2491824" y="4598320"/>
                  <a:pt x="2278380" y="4667249"/>
                </a:cubicBezTo>
                <a:cubicBezTo>
                  <a:pt x="2064936" y="4736178"/>
                  <a:pt x="1798904" y="4601042"/>
                  <a:pt x="1483868" y="4667249"/>
                </a:cubicBezTo>
                <a:cubicBezTo>
                  <a:pt x="1168832" y="4733456"/>
                  <a:pt x="1146800" y="4645338"/>
                  <a:pt x="899668" y="4667249"/>
                </a:cubicBezTo>
                <a:cubicBezTo>
                  <a:pt x="652536" y="4689160"/>
                  <a:pt x="260300" y="4624999"/>
                  <a:pt x="0" y="4667249"/>
                </a:cubicBezTo>
                <a:cubicBezTo>
                  <a:pt x="-73665" y="4351636"/>
                  <a:pt x="11662" y="4300773"/>
                  <a:pt x="0" y="3990498"/>
                </a:cubicBezTo>
                <a:cubicBezTo>
                  <a:pt x="-11662" y="3680223"/>
                  <a:pt x="68188" y="3574629"/>
                  <a:pt x="0" y="3407092"/>
                </a:cubicBezTo>
                <a:cubicBezTo>
                  <a:pt x="-68188" y="3239555"/>
                  <a:pt x="64485" y="2940518"/>
                  <a:pt x="0" y="2823686"/>
                </a:cubicBezTo>
                <a:cubicBezTo>
                  <a:pt x="-64485" y="2706854"/>
                  <a:pt x="43345" y="2433735"/>
                  <a:pt x="0" y="2333625"/>
                </a:cubicBezTo>
                <a:cubicBezTo>
                  <a:pt x="-43345" y="2233515"/>
                  <a:pt x="51793" y="2064797"/>
                  <a:pt x="0" y="1843563"/>
                </a:cubicBezTo>
                <a:cubicBezTo>
                  <a:pt x="-51793" y="1622329"/>
                  <a:pt x="25136" y="1502969"/>
                  <a:pt x="0" y="1353502"/>
                </a:cubicBezTo>
                <a:cubicBezTo>
                  <a:pt x="-25136" y="1204035"/>
                  <a:pt x="13808" y="952393"/>
                  <a:pt x="0" y="816769"/>
                </a:cubicBezTo>
                <a:cubicBezTo>
                  <a:pt x="-13808" y="681145"/>
                  <a:pt x="88048" y="276004"/>
                  <a:pt x="0" y="0"/>
                </a:cubicBezTo>
                <a:close/>
              </a:path>
            </a:pathLst>
          </a:custGeom>
          <a:ln w="57150">
            <a:solidFill>
              <a:srgbClr val="0070C0"/>
            </a:solidFill>
            <a:extLst>
              <a:ext uri="{C807C97D-BFC1-408E-A445-0C87EB9F89A2}">
                <ask:lineSketchStyleProps xmlns:ask="http://schemas.microsoft.com/office/drawing/2018/sketchyshapes" sd="3481996666">
                  <ask:type>
                    <ask:lineSketchScribble/>
                  </ask:type>
                </ask:lineSketchStyleProps>
              </a:ext>
            </a:extLst>
          </a:ln>
        </p:spPr>
        <p:txBody>
          <a:bodyPr>
            <a:normAutofit fontScale="77500" lnSpcReduction="20000"/>
          </a:bodyPr>
          <a:lstStyle/>
          <a:p>
            <a:pPr marL="0" indent="0">
              <a:buNone/>
            </a:pPr>
            <a:r>
              <a:rPr lang="fr-FR" b="1" dirty="0"/>
              <a:t>6</a:t>
            </a:r>
            <a:r>
              <a:rPr lang="fr-BJ" b="1" dirty="0"/>
              <a:t>. Processeurs et Amplificateurs</a:t>
            </a:r>
            <a:endParaRPr lang="fr-BJ" dirty="0"/>
          </a:p>
          <a:p>
            <a:pPr lvl="0"/>
            <a:r>
              <a:rPr lang="fr-BJ" b="1" dirty="0" err="1"/>
              <a:t>DSPs</a:t>
            </a:r>
            <a:r>
              <a:rPr lang="fr-BJ" b="1" dirty="0"/>
              <a:t> (Processeurs </a:t>
            </a:r>
            <a:r>
              <a:rPr lang="fr-FR" b="1" dirty="0"/>
              <a:t>audio</a:t>
            </a:r>
            <a:r>
              <a:rPr lang="fr-BJ" b="1" dirty="0"/>
              <a:t>) :</a:t>
            </a:r>
            <a:r>
              <a:rPr lang="fr-BJ" dirty="0"/>
              <a:t> Pour gérer l'égalisation et le routage complexe dans les installations fixes (ex: Q-SYS, </a:t>
            </a:r>
            <a:r>
              <a:rPr lang="fr-BJ" dirty="0" err="1"/>
              <a:t>Biamp</a:t>
            </a:r>
            <a:r>
              <a:rPr lang="fr-BJ" dirty="0"/>
              <a:t> </a:t>
            </a:r>
            <a:r>
              <a:rPr lang="fr-BJ" dirty="0" err="1"/>
              <a:t>Tesira</a:t>
            </a:r>
            <a:r>
              <a:rPr lang="fr-BJ" dirty="0"/>
              <a:t>).</a:t>
            </a:r>
          </a:p>
          <a:p>
            <a:pPr lvl="0"/>
            <a:r>
              <a:rPr lang="fr-BJ" b="1" dirty="0"/>
              <a:t>Amplificateurs de puissance :</a:t>
            </a:r>
            <a:r>
              <a:rPr lang="fr-BJ" dirty="0"/>
              <a:t> Reçoivent le flux Dante directement pour alimenter des enceintes passives (ex: Crown, </a:t>
            </a:r>
            <a:r>
              <a:rPr lang="fr-BJ" dirty="0" err="1"/>
              <a:t>Powersoft</a:t>
            </a:r>
            <a:r>
              <a:rPr lang="fr-BJ" dirty="0"/>
              <a:t>).</a:t>
            </a:r>
          </a:p>
          <a:p>
            <a:pPr marL="0" indent="0">
              <a:buNone/>
            </a:pPr>
            <a:r>
              <a:rPr lang="fr-FR" b="1" dirty="0"/>
              <a:t>7- </a:t>
            </a:r>
            <a:r>
              <a:rPr lang="fr-BJ" b="1" dirty="0"/>
              <a:t>Solutions Logicielles (Softwares)</a:t>
            </a:r>
            <a:endParaRPr lang="fr-FR" b="1" dirty="0"/>
          </a:p>
          <a:p>
            <a:pPr marL="0" indent="0">
              <a:buNone/>
            </a:pPr>
            <a:r>
              <a:rPr lang="fr-BJ" dirty="0"/>
              <a:t>La gestion du réseau Dante ne se fait pas physiquement sur une console,</a:t>
            </a:r>
            <a:r>
              <a:rPr lang="fr-FR" dirty="0"/>
              <a:t> </a:t>
            </a:r>
            <a:r>
              <a:rPr lang="fr-BJ" dirty="0"/>
              <a:t>mais via un ordinateur</a:t>
            </a:r>
          </a:p>
          <a:p>
            <a:pPr lvl="0"/>
            <a:r>
              <a:rPr lang="fr-BJ" b="1" dirty="0"/>
              <a:t>Dante Virtual </a:t>
            </a:r>
            <a:r>
              <a:rPr lang="fr-BJ" b="1" dirty="0" err="1"/>
              <a:t>Soundcard</a:t>
            </a:r>
            <a:r>
              <a:rPr lang="fr-BJ" b="1" dirty="0"/>
              <a:t> (</a:t>
            </a:r>
            <a:r>
              <a:rPr lang="fr-BJ" b="1" dirty="0" err="1"/>
              <a:t>DVS</a:t>
            </a:r>
            <a:r>
              <a:rPr lang="fr-BJ" b="1" dirty="0"/>
              <a:t>) :</a:t>
            </a:r>
            <a:r>
              <a:rPr lang="fr-BJ" dirty="0"/>
              <a:t> Transforme votre port Ethernet en une carte son pour enregistrer ou diffuser du son directement via son port Ethernet</a:t>
            </a:r>
            <a:r>
              <a:rPr lang="fr-FR" dirty="0"/>
              <a:t>,</a:t>
            </a:r>
          </a:p>
          <a:p>
            <a:pPr lvl="0"/>
            <a:r>
              <a:rPr lang="fr-BJ" b="1" dirty="0"/>
              <a:t>Dante Controller :</a:t>
            </a:r>
            <a:r>
              <a:rPr lang="fr-BJ" dirty="0"/>
              <a:t> C'est le logiciel gratuit (PC/Mac) permettant de "router" les signaux. On y voit une grille où l'on clique à l'intersection d'un émetteur et d'un récepteur pour établir la liaison.</a:t>
            </a:r>
          </a:p>
          <a:p>
            <a:pPr lvl="0"/>
            <a:r>
              <a:rPr lang="fr-BJ" b="1" dirty="0"/>
              <a:t>Dante Via :</a:t>
            </a:r>
            <a:r>
              <a:rPr lang="fr-BJ" dirty="0"/>
              <a:t> Permet de router le son de n'importe quelle application (Spotify, Zoom) ou périphérique USB vers le réseau Dante. </a:t>
            </a:r>
            <a:r>
              <a:rPr lang="fr-FR" dirty="0"/>
              <a:t>  </a:t>
            </a:r>
            <a:endParaRPr lang="fr-BJ" dirty="0"/>
          </a:p>
        </p:txBody>
      </p:sp>
    </p:spTree>
    <p:extLst>
      <p:ext uri="{BB962C8B-B14F-4D97-AF65-F5344CB8AC3E}">
        <p14:creationId xmlns:p14="http://schemas.microsoft.com/office/powerpoint/2010/main" val="617339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ED356-A09A-F016-D5F8-13E2C559363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DC7055-EEF6-C5B2-3B66-14BAC9F446BF}"/>
              </a:ext>
            </a:extLst>
          </p:cNvPr>
          <p:cNvSpPr>
            <a:spLocks noGrp="1"/>
          </p:cNvSpPr>
          <p:nvPr>
            <p:ph type="title"/>
          </p:nvPr>
        </p:nvSpPr>
        <p:spPr>
          <a:xfrm>
            <a:off x="838199" y="365126"/>
            <a:ext cx="10710333" cy="924028"/>
          </a:xfrm>
          <a:custGeom>
            <a:avLst/>
            <a:gdLst>
              <a:gd name="csX0" fmla="*/ 0 w 10710333"/>
              <a:gd name="csY0" fmla="*/ 0 h 924028"/>
              <a:gd name="csX1" fmla="*/ 595019 w 10710333"/>
              <a:gd name="csY1" fmla="*/ 0 h 924028"/>
              <a:gd name="csX2" fmla="*/ 1190037 w 10710333"/>
              <a:gd name="csY2" fmla="*/ 0 h 924028"/>
              <a:gd name="csX3" fmla="*/ 1999262 w 10710333"/>
              <a:gd name="csY3" fmla="*/ 0 h 924028"/>
              <a:gd name="csX4" fmla="*/ 2487177 w 10710333"/>
              <a:gd name="csY4" fmla="*/ 0 h 924028"/>
              <a:gd name="csX5" fmla="*/ 2975092 w 10710333"/>
              <a:gd name="csY5" fmla="*/ 0 h 924028"/>
              <a:gd name="csX6" fmla="*/ 3570111 w 10710333"/>
              <a:gd name="csY6" fmla="*/ 0 h 924028"/>
              <a:gd name="csX7" fmla="*/ 4272233 w 10710333"/>
              <a:gd name="csY7" fmla="*/ 0 h 924028"/>
              <a:gd name="csX8" fmla="*/ 4974355 w 10710333"/>
              <a:gd name="csY8" fmla="*/ 0 h 924028"/>
              <a:gd name="csX9" fmla="*/ 5676476 w 10710333"/>
              <a:gd name="csY9" fmla="*/ 0 h 924028"/>
              <a:gd name="csX10" fmla="*/ 6485702 w 10710333"/>
              <a:gd name="csY10" fmla="*/ 0 h 924028"/>
              <a:gd name="csX11" fmla="*/ 7080720 w 10710333"/>
              <a:gd name="csY11" fmla="*/ 0 h 924028"/>
              <a:gd name="csX12" fmla="*/ 7782842 w 10710333"/>
              <a:gd name="csY12" fmla="*/ 0 h 924028"/>
              <a:gd name="csX13" fmla="*/ 8377860 w 10710333"/>
              <a:gd name="csY13" fmla="*/ 0 h 924028"/>
              <a:gd name="csX14" fmla="*/ 8972879 w 10710333"/>
              <a:gd name="csY14" fmla="*/ 0 h 924028"/>
              <a:gd name="csX15" fmla="*/ 9567897 w 10710333"/>
              <a:gd name="csY15" fmla="*/ 0 h 924028"/>
              <a:gd name="csX16" fmla="*/ 9841606 w 10710333"/>
              <a:gd name="csY16" fmla="*/ 0 h 924028"/>
              <a:gd name="csX17" fmla="*/ 10710333 w 10710333"/>
              <a:gd name="csY17" fmla="*/ 0 h 924028"/>
              <a:gd name="csX18" fmla="*/ 10710333 w 10710333"/>
              <a:gd name="csY18" fmla="*/ 434293 h 924028"/>
              <a:gd name="csX19" fmla="*/ 10710333 w 10710333"/>
              <a:gd name="csY19" fmla="*/ 924028 h 924028"/>
              <a:gd name="csX20" fmla="*/ 10222418 w 10710333"/>
              <a:gd name="csY20" fmla="*/ 924028 h 924028"/>
              <a:gd name="csX21" fmla="*/ 9627399 w 10710333"/>
              <a:gd name="csY21" fmla="*/ 924028 h 924028"/>
              <a:gd name="csX22" fmla="*/ 9353691 w 10710333"/>
              <a:gd name="csY22" fmla="*/ 924028 h 924028"/>
              <a:gd name="csX23" fmla="*/ 8865776 w 10710333"/>
              <a:gd name="csY23" fmla="*/ 924028 h 924028"/>
              <a:gd name="csX24" fmla="*/ 8163654 w 10710333"/>
              <a:gd name="csY24" fmla="*/ 924028 h 924028"/>
              <a:gd name="csX25" fmla="*/ 7782842 w 10710333"/>
              <a:gd name="csY25" fmla="*/ 924028 h 924028"/>
              <a:gd name="csX26" fmla="*/ 6973617 w 10710333"/>
              <a:gd name="csY26" fmla="*/ 924028 h 924028"/>
              <a:gd name="csX27" fmla="*/ 6164392 w 10710333"/>
              <a:gd name="csY27" fmla="*/ 924028 h 924028"/>
              <a:gd name="csX28" fmla="*/ 5569373 w 10710333"/>
              <a:gd name="csY28" fmla="*/ 924028 h 924028"/>
              <a:gd name="csX29" fmla="*/ 4760148 w 10710333"/>
              <a:gd name="csY29" fmla="*/ 924028 h 924028"/>
              <a:gd name="csX30" fmla="*/ 4165129 w 10710333"/>
              <a:gd name="csY30" fmla="*/ 924028 h 924028"/>
              <a:gd name="csX31" fmla="*/ 3463008 w 10710333"/>
              <a:gd name="csY31" fmla="*/ 924028 h 924028"/>
              <a:gd name="csX32" fmla="*/ 3189299 w 10710333"/>
              <a:gd name="csY32" fmla="*/ 924028 h 924028"/>
              <a:gd name="csX33" fmla="*/ 2380074 w 10710333"/>
              <a:gd name="csY33" fmla="*/ 924028 h 924028"/>
              <a:gd name="csX34" fmla="*/ 1892159 w 10710333"/>
              <a:gd name="csY34" fmla="*/ 924028 h 924028"/>
              <a:gd name="csX35" fmla="*/ 1190037 w 10710333"/>
              <a:gd name="csY35" fmla="*/ 924028 h 924028"/>
              <a:gd name="csX36" fmla="*/ 916328 w 10710333"/>
              <a:gd name="csY36" fmla="*/ 924028 h 924028"/>
              <a:gd name="csX37" fmla="*/ 0 w 10710333"/>
              <a:gd name="csY37" fmla="*/ 924028 h 924028"/>
              <a:gd name="csX38" fmla="*/ 0 w 10710333"/>
              <a:gd name="csY38" fmla="*/ 471254 h 924028"/>
              <a:gd name="csX39" fmla="*/ 0 w 10710333"/>
              <a:gd name="csY39" fmla="*/ 0 h 92402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924028"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34137" y="156616"/>
                  <a:pt x="10666458" y="251438"/>
                  <a:pt x="10710333" y="434293"/>
                </a:cubicBezTo>
                <a:cubicBezTo>
                  <a:pt x="10754208" y="617148"/>
                  <a:pt x="10652669" y="738250"/>
                  <a:pt x="10710333" y="924028"/>
                </a:cubicBezTo>
                <a:cubicBezTo>
                  <a:pt x="10471210" y="948199"/>
                  <a:pt x="10395521" y="904217"/>
                  <a:pt x="10222418" y="924028"/>
                </a:cubicBezTo>
                <a:cubicBezTo>
                  <a:pt x="10049316" y="943839"/>
                  <a:pt x="9757336" y="865127"/>
                  <a:pt x="9627399" y="924028"/>
                </a:cubicBezTo>
                <a:cubicBezTo>
                  <a:pt x="9497462" y="982929"/>
                  <a:pt x="9449283" y="903247"/>
                  <a:pt x="9353691" y="924028"/>
                </a:cubicBezTo>
                <a:cubicBezTo>
                  <a:pt x="9258099" y="944809"/>
                  <a:pt x="9015781" y="889194"/>
                  <a:pt x="8865776" y="924028"/>
                </a:cubicBezTo>
                <a:cubicBezTo>
                  <a:pt x="8715772" y="958862"/>
                  <a:pt x="8466325" y="877922"/>
                  <a:pt x="8163654" y="924028"/>
                </a:cubicBezTo>
                <a:cubicBezTo>
                  <a:pt x="7860983" y="970134"/>
                  <a:pt x="7955155" y="918001"/>
                  <a:pt x="7782842" y="924028"/>
                </a:cubicBezTo>
                <a:cubicBezTo>
                  <a:pt x="7610529" y="930055"/>
                  <a:pt x="7197895" y="880066"/>
                  <a:pt x="6973617" y="924028"/>
                </a:cubicBezTo>
                <a:cubicBezTo>
                  <a:pt x="6749339" y="967990"/>
                  <a:pt x="6425935" y="922729"/>
                  <a:pt x="6164392" y="924028"/>
                </a:cubicBezTo>
                <a:cubicBezTo>
                  <a:pt x="5902850" y="925327"/>
                  <a:pt x="5826192" y="865543"/>
                  <a:pt x="5569373" y="924028"/>
                </a:cubicBezTo>
                <a:cubicBezTo>
                  <a:pt x="5312554" y="982513"/>
                  <a:pt x="4971535" y="874546"/>
                  <a:pt x="4760148" y="924028"/>
                </a:cubicBezTo>
                <a:cubicBezTo>
                  <a:pt x="4548761" y="973510"/>
                  <a:pt x="4445361" y="869908"/>
                  <a:pt x="4165129" y="924028"/>
                </a:cubicBezTo>
                <a:cubicBezTo>
                  <a:pt x="3884897" y="978148"/>
                  <a:pt x="3788726" y="889968"/>
                  <a:pt x="3463008" y="924028"/>
                </a:cubicBezTo>
                <a:cubicBezTo>
                  <a:pt x="3137290" y="958088"/>
                  <a:pt x="3277957" y="897105"/>
                  <a:pt x="3189299" y="924028"/>
                </a:cubicBezTo>
                <a:cubicBezTo>
                  <a:pt x="3100641" y="950951"/>
                  <a:pt x="2631758" y="913356"/>
                  <a:pt x="2380074" y="924028"/>
                </a:cubicBezTo>
                <a:cubicBezTo>
                  <a:pt x="2128390" y="934700"/>
                  <a:pt x="2038751" y="923619"/>
                  <a:pt x="1892159" y="924028"/>
                </a:cubicBezTo>
                <a:cubicBezTo>
                  <a:pt x="1745567" y="924437"/>
                  <a:pt x="1393527" y="882302"/>
                  <a:pt x="1190037" y="924028"/>
                </a:cubicBezTo>
                <a:cubicBezTo>
                  <a:pt x="986547" y="965754"/>
                  <a:pt x="995962" y="912813"/>
                  <a:pt x="916328" y="924028"/>
                </a:cubicBezTo>
                <a:cubicBezTo>
                  <a:pt x="836694" y="935243"/>
                  <a:pt x="233249" y="916892"/>
                  <a:pt x="0" y="924028"/>
                </a:cubicBezTo>
                <a:cubicBezTo>
                  <a:pt x="-45217" y="824243"/>
                  <a:pt x="24542" y="594426"/>
                  <a:pt x="0" y="471254"/>
                </a:cubicBezTo>
                <a:cubicBezTo>
                  <a:pt x="-24542" y="348082"/>
                  <a:pt x="36411" y="95521"/>
                  <a:pt x="0" y="0"/>
                </a:cubicBezTo>
                <a:close/>
              </a:path>
              <a:path w="10710333" h="924028"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6403" y="167140"/>
                  <a:pt x="10669840" y="243759"/>
                  <a:pt x="10710333" y="462014"/>
                </a:cubicBezTo>
                <a:cubicBezTo>
                  <a:pt x="10750826" y="680269"/>
                  <a:pt x="10702286" y="754036"/>
                  <a:pt x="10710333" y="924028"/>
                </a:cubicBezTo>
                <a:cubicBezTo>
                  <a:pt x="10650322" y="948132"/>
                  <a:pt x="10551678" y="894533"/>
                  <a:pt x="10436624" y="924028"/>
                </a:cubicBezTo>
                <a:cubicBezTo>
                  <a:pt x="10321570" y="953523"/>
                  <a:pt x="9880487" y="888470"/>
                  <a:pt x="9627399" y="924028"/>
                </a:cubicBezTo>
                <a:cubicBezTo>
                  <a:pt x="9374311" y="959586"/>
                  <a:pt x="9200960" y="906702"/>
                  <a:pt x="9032381" y="924028"/>
                </a:cubicBezTo>
                <a:cubicBezTo>
                  <a:pt x="8863802" y="941354"/>
                  <a:pt x="8756803" y="901741"/>
                  <a:pt x="8651569" y="924028"/>
                </a:cubicBezTo>
                <a:cubicBezTo>
                  <a:pt x="8546335" y="946315"/>
                  <a:pt x="8275535" y="871957"/>
                  <a:pt x="8056550" y="924028"/>
                </a:cubicBezTo>
                <a:cubicBezTo>
                  <a:pt x="7837565" y="976099"/>
                  <a:pt x="7868260" y="899383"/>
                  <a:pt x="7782842" y="924028"/>
                </a:cubicBezTo>
                <a:cubicBezTo>
                  <a:pt x="7697424" y="948673"/>
                  <a:pt x="7596003" y="901352"/>
                  <a:pt x="7509133" y="924028"/>
                </a:cubicBezTo>
                <a:cubicBezTo>
                  <a:pt x="7422263" y="946704"/>
                  <a:pt x="7098318" y="869998"/>
                  <a:pt x="6914115" y="924028"/>
                </a:cubicBezTo>
                <a:cubicBezTo>
                  <a:pt x="6729912" y="978058"/>
                  <a:pt x="6648716" y="894614"/>
                  <a:pt x="6533303" y="924028"/>
                </a:cubicBezTo>
                <a:cubicBezTo>
                  <a:pt x="6417890" y="953442"/>
                  <a:pt x="6004829" y="862977"/>
                  <a:pt x="5831181" y="924028"/>
                </a:cubicBezTo>
                <a:cubicBezTo>
                  <a:pt x="5657533" y="985079"/>
                  <a:pt x="5529327" y="911832"/>
                  <a:pt x="5450369" y="924028"/>
                </a:cubicBezTo>
                <a:cubicBezTo>
                  <a:pt x="5371411" y="936224"/>
                  <a:pt x="5088446" y="866342"/>
                  <a:pt x="4748248" y="924028"/>
                </a:cubicBezTo>
                <a:cubicBezTo>
                  <a:pt x="4408050" y="981714"/>
                  <a:pt x="4590613" y="908277"/>
                  <a:pt x="4474539" y="924028"/>
                </a:cubicBezTo>
                <a:cubicBezTo>
                  <a:pt x="4358465" y="939779"/>
                  <a:pt x="4084786" y="917333"/>
                  <a:pt x="3772417" y="924028"/>
                </a:cubicBezTo>
                <a:cubicBezTo>
                  <a:pt x="3460048" y="930723"/>
                  <a:pt x="3578897" y="879824"/>
                  <a:pt x="3391605" y="924028"/>
                </a:cubicBezTo>
                <a:cubicBezTo>
                  <a:pt x="3204313" y="968232"/>
                  <a:pt x="3212610" y="893543"/>
                  <a:pt x="3117897" y="924028"/>
                </a:cubicBezTo>
                <a:cubicBezTo>
                  <a:pt x="3023184" y="954513"/>
                  <a:pt x="2888239" y="878780"/>
                  <a:pt x="2737085" y="924028"/>
                </a:cubicBezTo>
                <a:cubicBezTo>
                  <a:pt x="2585931" y="969276"/>
                  <a:pt x="2292579" y="902261"/>
                  <a:pt x="2034963" y="924028"/>
                </a:cubicBezTo>
                <a:cubicBezTo>
                  <a:pt x="1777347" y="945795"/>
                  <a:pt x="1807942" y="920607"/>
                  <a:pt x="1654151" y="924028"/>
                </a:cubicBezTo>
                <a:cubicBezTo>
                  <a:pt x="1500360" y="927449"/>
                  <a:pt x="1487298" y="920196"/>
                  <a:pt x="1380443" y="924028"/>
                </a:cubicBezTo>
                <a:cubicBezTo>
                  <a:pt x="1273588" y="927860"/>
                  <a:pt x="1094397" y="891428"/>
                  <a:pt x="999631" y="924028"/>
                </a:cubicBezTo>
                <a:cubicBezTo>
                  <a:pt x="904865" y="956628"/>
                  <a:pt x="674183" y="907948"/>
                  <a:pt x="511716" y="924028"/>
                </a:cubicBezTo>
                <a:cubicBezTo>
                  <a:pt x="349250" y="940108"/>
                  <a:pt x="202998" y="887987"/>
                  <a:pt x="0" y="924028"/>
                </a:cubicBezTo>
                <a:cubicBezTo>
                  <a:pt x="-17187" y="709950"/>
                  <a:pt x="50373" y="617361"/>
                  <a:pt x="0" y="480495"/>
                </a:cubicBezTo>
                <a:cubicBezTo>
                  <a:pt x="-50373" y="343629"/>
                  <a:pt x="7324" y="172378"/>
                  <a:pt x="0" y="0"/>
                </a:cubicBezTo>
                <a:close/>
              </a:path>
            </a:pathLst>
          </a:custGeom>
          <a:solidFill>
            <a:schemeClr val="tx2">
              <a:lumMod val="20000"/>
              <a:lumOff val="80000"/>
            </a:schemeClr>
          </a:solidFill>
          <a:ln w="38100">
            <a:solidFill>
              <a:srgbClr val="0070C0"/>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99FAA739-0782-F674-306E-EF68A81A5D29}"/>
              </a:ext>
            </a:extLst>
          </p:cNvPr>
          <p:cNvSpPr>
            <a:spLocks noGrp="1"/>
          </p:cNvSpPr>
          <p:nvPr>
            <p:ph idx="1"/>
          </p:nvPr>
        </p:nvSpPr>
        <p:spPr>
          <a:xfrm rot="21425465">
            <a:off x="838200" y="1461540"/>
            <a:ext cx="10515600" cy="5149121"/>
          </a:xfrm>
          <a:custGeom>
            <a:avLst/>
            <a:gdLst>
              <a:gd name="csX0" fmla="*/ 0 w 10515600"/>
              <a:gd name="csY0" fmla="*/ 0 h 5149121"/>
              <a:gd name="csX1" fmla="*/ 373888 w 10515600"/>
              <a:gd name="csY1" fmla="*/ 0 h 5149121"/>
              <a:gd name="csX2" fmla="*/ 1063244 w 10515600"/>
              <a:gd name="csY2" fmla="*/ 0 h 5149121"/>
              <a:gd name="csX3" fmla="*/ 1857756 w 10515600"/>
              <a:gd name="csY3" fmla="*/ 0 h 5149121"/>
              <a:gd name="csX4" fmla="*/ 2441956 w 10515600"/>
              <a:gd name="csY4" fmla="*/ 0 h 5149121"/>
              <a:gd name="csX5" fmla="*/ 2815844 w 10515600"/>
              <a:gd name="csY5" fmla="*/ 0 h 5149121"/>
              <a:gd name="csX6" fmla="*/ 3610356 w 10515600"/>
              <a:gd name="csY6" fmla="*/ 0 h 5149121"/>
              <a:gd name="csX7" fmla="*/ 4404868 w 10515600"/>
              <a:gd name="csY7" fmla="*/ 0 h 5149121"/>
              <a:gd name="csX8" fmla="*/ 4673600 w 10515600"/>
              <a:gd name="csY8" fmla="*/ 0 h 5149121"/>
              <a:gd name="csX9" fmla="*/ 5257800 w 10515600"/>
              <a:gd name="csY9" fmla="*/ 0 h 5149121"/>
              <a:gd name="csX10" fmla="*/ 5526532 w 10515600"/>
              <a:gd name="csY10" fmla="*/ 0 h 5149121"/>
              <a:gd name="csX11" fmla="*/ 5795264 w 10515600"/>
              <a:gd name="csY11" fmla="*/ 0 h 5149121"/>
              <a:gd name="csX12" fmla="*/ 6169152 w 10515600"/>
              <a:gd name="csY12" fmla="*/ 0 h 5149121"/>
              <a:gd name="csX13" fmla="*/ 6858508 w 10515600"/>
              <a:gd name="csY13" fmla="*/ 0 h 5149121"/>
              <a:gd name="csX14" fmla="*/ 7337552 w 10515600"/>
              <a:gd name="csY14" fmla="*/ 0 h 5149121"/>
              <a:gd name="csX15" fmla="*/ 7816596 w 10515600"/>
              <a:gd name="csY15" fmla="*/ 0 h 5149121"/>
              <a:gd name="csX16" fmla="*/ 8085328 w 10515600"/>
              <a:gd name="csY16" fmla="*/ 0 h 5149121"/>
              <a:gd name="csX17" fmla="*/ 8774684 w 10515600"/>
              <a:gd name="csY17" fmla="*/ 0 h 5149121"/>
              <a:gd name="csX18" fmla="*/ 9464040 w 10515600"/>
              <a:gd name="csY18" fmla="*/ 0 h 5149121"/>
              <a:gd name="csX19" fmla="*/ 10515600 w 10515600"/>
              <a:gd name="csY19" fmla="*/ 0 h 5149121"/>
              <a:gd name="csX20" fmla="*/ 10515600 w 10515600"/>
              <a:gd name="csY20" fmla="*/ 469142 h 5149121"/>
              <a:gd name="csX21" fmla="*/ 10515600 w 10515600"/>
              <a:gd name="csY21" fmla="*/ 886793 h 5149121"/>
              <a:gd name="csX22" fmla="*/ 10515600 w 10515600"/>
              <a:gd name="csY22" fmla="*/ 1510409 h 5149121"/>
              <a:gd name="csX23" fmla="*/ 10515600 w 10515600"/>
              <a:gd name="csY23" fmla="*/ 1979551 h 5149121"/>
              <a:gd name="csX24" fmla="*/ 10515600 w 10515600"/>
              <a:gd name="csY24" fmla="*/ 2500184 h 5149121"/>
              <a:gd name="csX25" fmla="*/ 10515600 w 10515600"/>
              <a:gd name="csY25" fmla="*/ 3123800 h 5149121"/>
              <a:gd name="csX26" fmla="*/ 10515600 w 10515600"/>
              <a:gd name="csY26" fmla="*/ 3541451 h 5149121"/>
              <a:gd name="csX27" fmla="*/ 10515600 w 10515600"/>
              <a:gd name="csY27" fmla="*/ 4216558 h 5149121"/>
              <a:gd name="csX28" fmla="*/ 10515600 w 10515600"/>
              <a:gd name="csY28" fmla="*/ 5149121 h 5149121"/>
              <a:gd name="csX29" fmla="*/ 10246868 w 10515600"/>
              <a:gd name="csY29" fmla="*/ 5149121 h 5149121"/>
              <a:gd name="csX30" fmla="*/ 9872980 w 10515600"/>
              <a:gd name="csY30" fmla="*/ 5149121 h 5149121"/>
              <a:gd name="csX31" fmla="*/ 9393936 w 10515600"/>
              <a:gd name="csY31" fmla="*/ 5149121 h 5149121"/>
              <a:gd name="csX32" fmla="*/ 8704580 w 10515600"/>
              <a:gd name="csY32" fmla="*/ 5149121 h 5149121"/>
              <a:gd name="csX33" fmla="*/ 8330692 w 10515600"/>
              <a:gd name="csY33" fmla="*/ 5149121 h 5149121"/>
              <a:gd name="csX34" fmla="*/ 7746492 w 10515600"/>
              <a:gd name="csY34" fmla="*/ 5149121 h 5149121"/>
              <a:gd name="csX35" fmla="*/ 7162292 w 10515600"/>
              <a:gd name="csY35" fmla="*/ 5149121 h 5149121"/>
              <a:gd name="csX36" fmla="*/ 6578092 w 10515600"/>
              <a:gd name="csY36" fmla="*/ 5149121 h 5149121"/>
              <a:gd name="csX37" fmla="*/ 5888736 w 10515600"/>
              <a:gd name="csY37" fmla="*/ 5149121 h 5149121"/>
              <a:gd name="csX38" fmla="*/ 5514848 w 10515600"/>
              <a:gd name="csY38" fmla="*/ 5149121 h 5149121"/>
              <a:gd name="csX39" fmla="*/ 5140960 w 10515600"/>
              <a:gd name="csY39" fmla="*/ 5149121 h 5149121"/>
              <a:gd name="csX40" fmla="*/ 4661916 w 10515600"/>
              <a:gd name="csY40" fmla="*/ 5149121 h 5149121"/>
              <a:gd name="csX41" fmla="*/ 3867404 w 10515600"/>
              <a:gd name="csY41" fmla="*/ 5149121 h 5149121"/>
              <a:gd name="csX42" fmla="*/ 3598672 w 10515600"/>
              <a:gd name="csY42" fmla="*/ 5149121 h 5149121"/>
              <a:gd name="csX43" fmla="*/ 3224784 w 10515600"/>
              <a:gd name="csY43" fmla="*/ 5149121 h 5149121"/>
              <a:gd name="csX44" fmla="*/ 2850896 w 10515600"/>
              <a:gd name="csY44" fmla="*/ 5149121 h 5149121"/>
              <a:gd name="csX45" fmla="*/ 2056384 w 10515600"/>
              <a:gd name="csY45" fmla="*/ 5149121 h 5149121"/>
              <a:gd name="csX46" fmla="*/ 1787652 w 10515600"/>
              <a:gd name="csY46" fmla="*/ 5149121 h 5149121"/>
              <a:gd name="csX47" fmla="*/ 1098296 w 10515600"/>
              <a:gd name="csY47" fmla="*/ 5149121 h 5149121"/>
              <a:gd name="csX48" fmla="*/ 724408 w 10515600"/>
              <a:gd name="csY48" fmla="*/ 5149121 h 5149121"/>
              <a:gd name="csX49" fmla="*/ 0 w 10515600"/>
              <a:gd name="csY49" fmla="*/ 5149121 h 5149121"/>
              <a:gd name="csX50" fmla="*/ 0 w 10515600"/>
              <a:gd name="csY50" fmla="*/ 4628488 h 5149121"/>
              <a:gd name="csX51" fmla="*/ 0 w 10515600"/>
              <a:gd name="csY51" fmla="*/ 4210837 h 5149121"/>
              <a:gd name="csX52" fmla="*/ 0 w 10515600"/>
              <a:gd name="csY52" fmla="*/ 3690203 h 5149121"/>
              <a:gd name="csX53" fmla="*/ 0 w 10515600"/>
              <a:gd name="csY53" fmla="*/ 3118079 h 5149121"/>
              <a:gd name="csX54" fmla="*/ 0 w 10515600"/>
              <a:gd name="csY54" fmla="*/ 2494463 h 5149121"/>
              <a:gd name="csX55" fmla="*/ 0 w 10515600"/>
              <a:gd name="csY55" fmla="*/ 1922339 h 5149121"/>
              <a:gd name="csX56" fmla="*/ 0 w 10515600"/>
              <a:gd name="csY56" fmla="*/ 1350214 h 5149121"/>
              <a:gd name="csX57" fmla="*/ 0 w 10515600"/>
              <a:gd name="csY57" fmla="*/ 778089 h 5149121"/>
              <a:gd name="csX58" fmla="*/ 0 w 10515600"/>
              <a:gd name="csY58" fmla="*/ 0 h 51491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Lst>
            <a:rect l="l" t="t" r="r" b="b"/>
            <a:pathLst>
              <a:path w="10515600" h="5149121" fill="none" extrusionOk="0">
                <a:moveTo>
                  <a:pt x="0" y="0"/>
                </a:moveTo>
                <a:cubicBezTo>
                  <a:pt x="111603" y="-25274"/>
                  <a:pt x="276147" y="4983"/>
                  <a:pt x="373888" y="0"/>
                </a:cubicBezTo>
                <a:cubicBezTo>
                  <a:pt x="471629" y="-4983"/>
                  <a:pt x="731693" y="22672"/>
                  <a:pt x="1063244" y="0"/>
                </a:cubicBezTo>
                <a:cubicBezTo>
                  <a:pt x="1394795" y="-22672"/>
                  <a:pt x="1523725" y="69768"/>
                  <a:pt x="1857756" y="0"/>
                </a:cubicBezTo>
                <a:cubicBezTo>
                  <a:pt x="2191787" y="-69768"/>
                  <a:pt x="2198721" y="25567"/>
                  <a:pt x="2441956" y="0"/>
                </a:cubicBezTo>
                <a:cubicBezTo>
                  <a:pt x="2685191" y="-25567"/>
                  <a:pt x="2729836" y="30707"/>
                  <a:pt x="2815844" y="0"/>
                </a:cubicBezTo>
                <a:cubicBezTo>
                  <a:pt x="2901852" y="-30707"/>
                  <a:pt x="3361237" y="76699"/>
                  <a:pt x="3610356" y="0"/>
                </a:cubicBezTo>
                <a:cubicBezTo>
                  <a:pt x="3859475" y="-76699"/>
                  <a:pt x="4038892" y="21546"/>
                  <a:pt x="4404868" y="0"/>
                </a:cubicBezTo>
                <a:cubicBezTo>
                  <a:pt x="4770844" y="-21546"/>
                  <a:pt x="4607605" y="23112"/>
                  <a:pt x="4673600" y="0"/>
                </a:cubicBezTo>
                <a:cubicBezTo>
                  <a:pt x="4739595" y="-23112"/>
                  <a:pt x="5035281" y="44013"/>
                  <a:pt x="5257800" y="0"/>
                </a:cubicBezTo>
                <a:cubicBezTo>
                  <a:pt x="5480319" y="-44013"/>
                  <a:pt x="5428228" y="596"/>
                  <a:pt x="5526532" y="0"/>
                </a:cubicBezTo>
                <a:cubicBezTo>
                  <a:pt x="5624836" y="-596"/>
                  <a:pt x="5670463" y="23628"/>
                  <a:pt x="5795264" y="0"/>
                </a:cubicBezTo>
                <a:cubicBezTo>
                  <a:pt x="5920065" y="-23628"/>
                  <a:pt x="6080481" y="3696"/>
                  <a:pt x="6169152" y="0"/>
                </a:cubicBezTo>
                <a:cubicBezTo>
                  <a:pt x="6257823" y="-3696"/>
                  <a:pt x="6570833" y="64314"/>
                  <a:pt x="6858508" y="0"/>
                </a:cubicBezTo>
                <a:cubicBezTo>
                  <a:pt x="7146183" y="-64314"/>
                  <a:pt x="7112290" y="52779"/>
                  <a:pt x="7337552" y="0"/>
                </a:cubicBezTo>
                <a:cubicBezTo>
                  <a:pt x="7562814" y="-52779"/>
                  <a:pt x="7591979" y="48125"/>
                  <a:pt x="7816596" y="0"/>
                </a:cubicBezTo>
                <a:cubicBezTo>
                  <a:pt x="8041213" y="-48125"/>
                  <a:pt x="7958782" y="29595"/>
                  <a:pt x="8085328" y="0"/>
                </a:cubicBezTo>
                <a:cubicBezTo>
                  <a:pt x="8211874" y="-29595"/>
                  <a:pt x="8456792" y="71559"/>
                  <a:pt x="8774684" y="0"/>
                </a:cubicBezTo>
                <a:cubicBezTo>
                  <a:pt x="9092576" y="-71559"/>
                  <a:pt x="9311240" y="52078"/>
                  <a:pt x="9464040" y="0"/>
                </a:cubicBezTo>
                <a:cubicBezTo>
                  <a:pt x="9616840" y="-52078"/>
                  <a:pt x="10163959" y="103249"/>
                  <a:pt x="10515600" y="0"/>
                </a:cubicBezTo>
                <a:cubicBezTo>
                  <a:pt x="10520858" y="201055"/>
                  <a:pt x="10477991" y="319094"/>
                  <a:pt x="10515600" y="469142"/>
                </a:cubicBezTo>
                <a:cubicBezTo>
                  <a:pt x="10553209" y="619190"/>
                  <a:pt x="10470394" y="713676"/>
                  <a:pt x="10515600" y="886793"/>
                </a:cubicBezTo>
                <a:cubicBezTo>
                  <a:pt x="10560806" y="1059910"/>
                  <a:pt x="10498836" y="1288596"/>
                  <a:pt x="10515600" y="1510409"/>
                </a:cubicBezTo>
                <a:cubicBezTo>
                  <a:pt x="10532364" y="1732222"/>
                  <a:pt x="10483502" y="1827848"/>
                  <a:pt x="10515600" y="1979551"/>
                </a:cubicBezTo>
                <a:cubicBezTo>
                  <a:pt x="10547698" y="2131254"/>
                  <a:pt x="10465307" y="2276259"/>
                  <a:pt x="10515600" y="2500184"/>
                </a:cubicBezTo>
                <a:cubicBezTo>
                  <a:pt x="10565893" y="2724109"/>
                  <a:pt x="10442153" y="2898553"/>
                  <a:pt x="10515600" y="3123800"/>
                </a:cubicBezTo>
                <a:cubicBezTo>
                  <a:pt x="10589047" y="3349047"/>
                  <a:pt x="10493482" y="3420858"/>
                  <a:pt x="10515600" y="3541451"/>
                </a:cubicBezTo>
                <a:cubicBezTo>
                  <a:pt x="10537718" y="3662044"/>
                  <a:pt x="10514404" y="4065187"/>
                  <a:pt x="10515600" y="4216558"/>
                </a:cubicBezTo>
                <a:cubicBezTo>
                  <a:pt x="10516796" y="4367929"/>
                  <a:pt x="10484195" y="4937565"/>
                  <a:pt x="10515600" y="5149121"/>
                </a:cubicBezTo>
                <a:cubicBezTo>
                  <a:pt x="10381293" y="5163394"/>
                  <a:pt x="10366151" y="5123149"/>
                  <a:pt x="10246868" y="5149121"/>
                </a:cubicBezTo>
                <a:cubicBezTo>
                  <a:pt x="10127585" y="5175093"/>
                  <a:pt x="10036051" y="5108422"/>
                  <a:pt x="9872980" y="5149121"/>
                </a:cubicBezTo>
                <a:cubicBezTo>
                  <a:pt x="9709909" y="5189820"/>
                  <a:pt x="9608050" y="5147225"/>
                  <a:pt x="9393936" y="5149121"/>
                </a:cubicBezTo>
                <a:cubicBezTo>
                  <a:pt x="9179822" y="5151017"/>
                  <a:pt x="8940141" y="5118498"/>
                  <a:pt x="8704580" y="5149121"/>
                </a:cubicBezTo>
                <a:cubicBezTo>
                  <a:pt x="8469019" y="5179744"/>
                  <a:pt x="8444404" y="5126581"/>
                  <a:pt x="8330692" y="5149121"/>
                </a:cubicBezTo>
                <a:cubicBezTo>
                  <a:pt x="8216980" y="5171661"/>
                  <a:pt x="8022672" y="5105022"/>
                  <a:pt x="7746492" y="5149121"/>
                </a:cubicBezTo>
                <a:cubicBezTo>
                  <a:pt x="7470312" y="5193220"/>
                  <a:pt x="7380901" y="5115139"/>
                  <a:pt x="7162292" y="5149121"/>
                </a:cubicBezTo>
                <a:cubicBezTo>
                  <a:pt x="6943683" y="5183103"/>
                  <a:pt x="6785835" y="5123306"/>
                  <a:pt x="6578092" y="5149121"/>
                </a:cubicBezTo>
                <a:cubicBezTo>
                  <a:pt x="6370349" y="5174936"/>
                  <a:pt x="6134850" y="5113029"/>
                  <a:pt x="5888736" y="5149121"/>
                </a:cubicBezTo>
                <a:cubicBezTo>
                  <a:pt x="5642622" y="5185213"/>
                  <a:pt x="5689763" y="5106797"/>
                  <a:pt x="5514848" y="5149121"/>
                </a:cubicBezTo>
                <a:cubicBezTo>
                  <a:pt x="5339933" y="5191445"/>
                  <a:pt x="5306798" y="5118502"/>
                  <a:pt x="5140960" y="5149121"/>
                </a:cubicBezTo>
                <a:cubicBezTo>
                  <a:pt x="4975122" y="5179740"/>
                  <a:pt x="4858488" y="5106775"/>
                  <a:pt x="4661916" y="5149121"/>
                </a:cubicBezTo>
                <a:cubicBezTo>
                  <a:pt x="4465344" y="5191467"/>
                  <a:pt x="4119866" y="5118763"/>
                  <a:pt x="3867404" y="5149121"/>
                </a:cubicBezTo>
                <a:cubicBezTo>
                  <a:pt x="3614942" y="5179479"/>
                  <a:pt x="3698852" y="5139033"/>
                  <a:pt x="3598672" y="5149121"/>
                </a:cubicBezTo>
                <a:cubicBezTo>
                  <a:pt x="3498492" y="5159209"/>
                  <a:pt x="3366035" y="5124874"/>
                  <a:pt x="3224784" y="5149121"/>
                </a:cubicBezTo>
                <a:cubicBezTo>
                  <a:pt x="3083533" y="5173368"/>
                  <a:pt x="3033387" y="5137041"/>
                  <a:pt x="2850896" y="5149121"/>
                </a:cubicBezTo>
                <a:cubicBezTo>
                  <a:pt x="2668405" y="5161201"/>
                  <a:pt x="2389070" y="5060347"/>
                  <a:pt x="2056384" y="5149121"/>
                </a:cubicBezTo>
                <a:cubicBezTo>
                  <a:pt x="1723698" y="5237895"/>
                  <a:pt x="1911989" y="5147034"/>
                  <a:pt x="1787652" y="5149121"/>
                </a:cubicBezTo>
                <a:cubicBezTo>
                  <a:pt x="1663315" y="5151208"/>
                  <a:pt x="1352259" y="5106793"/>
                  <a:pt x="1098296" y="5149121"/>
                </a:cubicBezTo>
                <a:cubicBezTo>
                  <a:pt x="844333" y="5191449"/>
                  <a:pt x="878241" y="5121478"/>
                  <a:pt x="724408" y="5149121"/>
                </a:cubicBezTo>
                <a:cubicBezTo>
                  <a:pt x="570575" y="5176764"/>
                  <a:pt x="218943" y="5079960"/>
                  <a:pt x="0" y="5149121"/>
                </a:cubicBezTo>
                <a:cubicBezTo>
                  <a:pt x="-3961" y="4958239"/>
                  <a:pt x="58923" y="4885080"/>
                  <a:pt x="0" y="4628488"/>
                </a:cubicBezTo>
                <a:cubicBezTo>
                  <a:pt x="-58923" y="4371896"/>
                  <a:pt x="30796" y="4361112"/>
                  <a:pt x="0" y="4210837"/>
                </a:cubicBezTo>
                <a:cubicBezTo>
                  <a:pt x="-30796" y="4060562"/>
                  <a:pt x="13190" y="3859980"/>
                  <a:pt x="0" y="3690203"/>
                </a:cubicBezTo>
                <a:cubicBezTo>
                  <a:pt x="-13190" y="3520426"/>
                  <a:pt x="33845" y="3292324"/>
                  <a:pt x="0" y="3118079"/>
                </a:cubicBezTo>
                <a:cubicBezTo>
                  <a:pt x="-33845" y="2943834"/>
                  <a:pt x="15225" y="2781527"/>
                  <a:pt x="0" y="2494463"/>
                </a:cubicBezTo>
                <a:cubicBezTo>
                  <a:pt x="-15225" y="2207399"/>
                  <a:pt x="56313" y="2095985"/>
                  <a:pt x="0" y="1922339"/>
                </a:cubicBezTo>
                <a:cubicBezTo>
                  <a:pt x="-56313" y="1748693"/>
                  <a:pt x="58984" y="1471048"/>
                  <a:pt x="0" y="1350214"/>
                </a:cubicBezTo>
                <a:cubicBezTo>
                  <a:pt x="-58984" y="1229381"/>
                  <a:pt x="21483" y="916032"/>
                  <a:pt x="0" y="778089"/>
                </a:cubicBezTo>
                <a:cubicBezTo>
                  <a:pt x="-21483" y="640147"/>
                  <a:pt x="73926" y="172756"/>
                  <a:pt x="0" y="0"/>
                </a:cubicBezTo>
                <a:close/>
              </a:path>
              <a:path w="10515600" h="5149121" stroke="0" extrusionOk="0">
                <a:moveTo>
                  <a:pt x="0" y="0"/>
                </a:moveTo>
                <a:cubicBezTo>
                  <a:pt x="215339" y="-22929"/>
                  <a:pt x="500760" y="39028"/>
                  <a:pt x="689356" y="0"/>
                </a:cubicBezTo>
                <a:cubicBezTo>
                  <a:pt x="877952" y="-39028"/>
                  <a:pt x="1043617" y="42574"/>
                  <a:pt x="1168400" y="0"/>
                </a:cubicBezTo>
                <a:cubicBezTo>
                  <a:pt x="1293183" y="-42574"/>
                  <a:pt x="1461108" y="7644"/>
                  <a:pt x="1752600" y="0"/>
                </a:cubicBezTo>
                <a:cubicBezTo>
                  <a:pt x="2044092" y="-7644"/>
                  <a:pt x="1904904" y="22860"/>
                  <a:pt x="2021332" y="0"/>
                </a:cubicBezTo>
                <a:cubicBezTo>
                  <a:pt x="2137760" y="-22860"/>
                  <a:pt x="2202653" y="17247"/>
                  <a:pt x="2290064" y="0"/>
                </a:cubicBezTo>
                <a:cubicBezTo>
                  <a:pt x="2377475" y="-17247"/>
                  <a:pt x="2573227" y="38906"/>
                  <a:pt x="2769108" y="0"/>
                </a:cubicBezTo>
                <a:cubicBezTo>
                  <a:pt x="2964989" y="-38906"/>
                  <a:pt x="3178436" y="10462"/>
                  <a:pt x="3458464" y="0"/>
                </a:cubicBezTo>
                <a:cubicBezTo>
                  <a:pt x="3738492" y="-10462"/>
                  <a:pt x="3675212" y="15922"/>
                  <a:pt x="3832352" y="0"/>
                </a:cubicBezTo>
                <a:cubicBezTo>
                  <a:pt x="3989492" y="-15922"/>
                  <a:pt x="4175530" y="44797"/>
                  <a:pt x="4311396" y="0"/>
                </a:cubicBezTo>
                <a:cubicBezTo>
                  <a:pt x="4447262" y="-44797"/>
                  <a:pt x="4524175" y="4492"/>
                  <a:pt x="4580128" y="0"/>
                </a:cubicBezTo>
                <a:cubicBezTo>
                  <a:pt x="4636081" y="-4492"/>
                  <a:pt x="4855727" y="19493"/>
                  <a:pt x="4954016" y="0"/>
                </a:cubicBezTo>
                <a:cubicBezTo>
                  <a:pt x="5052305" y="-19493"/>
                  <a:pt x="5242774" y="1013"/>
                  <a:pt x="5433060" y="0"/>
                </a:cubicBezTo>
                <a:cubicBezTo>
                  <a:pt x="5623346" y="-1013"/>
                  <a:pt x="5884094" y="37232"/>
                  <a:pt x="6017260" y="0"/>
                </a:cubicBezTo>
                <a:cubicBezTo>
                  <a:pt x="6150426" y="-37232"/>
                  <a:pt x="6265323" y="14372"/>
                  <a:pt x="6391148" y="0"/>
                </a:cubicBezTo>
                <a:cubicBezTo>
                  <a:pt x="6516973" y="-14372"/>
                  <a:pt x="6591980" y="21478"/>
                  <a:pt x="6659880" y="0"/>
                </a:cubicBezTo>
                <a:cubicBezTo>
                  <a:pt x="6727780" y="-21478"/>
                  <a:pt x="7173929" y="92321"/>
                  <a:pt x="7454392" y="0"/>
                </a:cubicBezTo>
                <a:cubicBezTo>
                  <a:pt x="7734855" y="-92321"/>
                  <a:pt x="7837298" y="31239"/>
                  <a:pt x="7933436" y="0"/>
                </a:cubicBezTo>
                <a:cubicBezTo>
                  <a:pt x="8029574" y="-31239"/>
                  <a:pt x="8241774" y="34852"/>
                  <a:pt x="8412480" y="0"/>
                </a:cubicBezTo>
                <a:cubicBezTo>
                  <a:pt x="8583186" y="-34852"/>
                  <a:pt x="8959543" y="28653"/>
                  <a:pt x="9206992" y="0"/>
                </a:cubicBezTo>
                <a:cubicBezTo>
                  <a:pt x="9454441" y="-28653"/>
                  <a:pt x="9529166" y="57316"/>
                  <a:pt x="9791192" y="0"/>
                </a:cubicBezTo>
                <a:cubicBezTo>
                  <a:pt x="10053218" y="-57316"/>
                  <a:pt x="10220127" y="60645"/>
                  <a:pt x="10515600" y="0"/>
                </a:cubicBezTo>
                <a:cubicBezTo>
                  <a:pt x="10557438" y="105261"/>
                  <a:pt x="10469735" y="263915"/>
                  <a:pt x="10515600" y="417651"/>
                </a:cubicBezTo>
                <a:cubicBezTo>
                  <a:pt x="10561465" y="571387"/>
                  <a:pt x="10461428" y="796879"/>
                  <a:pt x="10515600" y="938284"/>
                </a:cubicBezTo>
                <a:cubicBezTo>
                  <a:pt x="10569772" y="1079689"/>
                  <a:pt x="10482312" y="1225358"/>
                  <a:pt x="10515600" y="1407426"/>
                </a:cubicBezTo>
                <a:cubicBezTo>
                  <a:pt x="10548888" y="1589494"/>
                  <a:pt x="10482592" y="1860709"/>
                  <a:pt x="10515600" y="2082533"/>
                </a:cubicBezTo>
                <a:cubicBezTo>
                  <a:pt x="10548608" y="2304357"/>
                  <a:pt x="10484350" y="2355358"/>
                  <a:pt x="10515600" y="2603167"/>
                </a:cubicBezTo>
                <a:cubicBezTo>
                  <a:pt x="10546850" y="2850976"/>
                  <a:pt x="10459659" y="2933725"/>
                  <a:pt x="10515600" y="3226782"/>
                </a:cubicBezTo>
                <a:cubicBezTo>
                  <a:pt x="10571541" y="3519839"/>
                  <a:pt x="10469630" y="3467874"/>
                  <a:pt x="10515600" y="3644433"/>
                </a:cubicBezTo>
                <a:cubicBezTo>
                  <a:pt x="10561570" y="3820992"/>
                  <a:pt x="10496675" y="3968117"/>
                  <a:pt x="10515600" y="4113576"/>
                </a:cubicBezTo>
                <a:cubicBezTo>
                  <a:pt x="10534525" y="4259035"/>
                  <a:pt x="10450172" y="4899805"/>
                  <a:pt x="10515600" y="5149121"/>
                </a:cubicBezTo>
                <a:cubicBezTo>
                  <a:pt x="10283107" y="5191497"/>
                  <a:pt x="10207574" y="5132261"/>
                  <a:pt x="9931400" y="5149121"/>
                </a:cubicBezTo>
                <a:cubicBezTo>
                  <a:pt x="9655226" y="5165981"/>
                  <a:pt x="9559424" y="5140805"/>
                  <a:pt x="9452356" y="5149121"/>
                </a:cubicBezTo>
                <a:cubicBezTo>
                  <a:pt x="9345288" y="5157437"/>
                  <a:pt x="9126999" y="5133404"/>
                  <a:pt x="8868156" y="5149121"/>
                </a:cubicBezTo>
                <a:cubicBezTo>
                  <a:pt x="8609313" y="5164838"/>
                  <a:pt x="8653918" y="5126674"/>
                  <a:pt x="8494268" y="5149121"/>
                </a:cubicBezTo>
                <a:cubicBezTo>
                  <a:pt x="8334618" y="5171568"/>
                  <a:pt x="8111155" y="5119512"/>
                  <a:pt x="8015224" y="5149121"/>
                </a:cubicBezTo>
                <a:cubicBezTo>
                  <a:pt x="7919293" y="5178730"/>
                  <a:pt x="7575920" y="5146379"/>
                  <a:pt x="7325868" y="5149121"/>
                </a:cubicBezTo>
                <a:cubicBezTo>
                  <a:pt x="7075816" y="5151863"/>
                  <a:pt x="6841204" y="5078072"/>
                  <a:pt x="6531356" y="5149121"/>
                </a:cubicBezTo>
                <a:cubicBezTo>
                  <a:pt x="6221508" y="5220170"/>
                  <a:pt x="6337557" y="5118772"/>
                  <a:pt x="6262624" y="5149121"/>
                </a:cubicBezTo>
                <a:cubicBezTo>
                  <a:pt x="6187691" y="5179470"/>
                  <a:pt x="5924555" y="5138636"/>
                  <a:pt x="5783580" y="5149121"/>
                </a:cubicBezTo>
                <a:cubicBezTo>
                  <a:pt x="5642605" y="5159606"/>
                  <a:pt x="5418049" y="5123550"/>
                  <a:pt x="5304536" y="5149121"/>
                </a:cubicBezTo>
                <a:cubicBezTo>
                  <a:pt x="5191023" y="5174692"/>
                  <a:pt x="4788022" y="5094034"/>
                  <a:pt x="4615180" y="5149121"/>
                </a:cubicBezTo>
                <a:cubicBezTo>
                  <a:pt x="4442338" y="5204208"/>
                  <a:pt x="4449891" y="5126581"/>
                  <a:pt x="4346448" y="5149121"/>
                </a:cubicBezTo>
                <a:cubicBezTo>
                  <a:pt x="4243005" y="5171661"/>
                  <a:pt x="4052133" y="5125688"/>
                  <a:pt x="3972560" y="5149121"/>
                </a:cubicBezTo>
                <a:cubicBezTo>
                  <a:pt x="3892987" y="5172554"/>
                  <a:pt x="3705494" y="5135454"/>
                  <a:pt x="3493516" y="5149121"/>
                </a:cubicBezTo>
                <a:cubicBezTo>
                  <a:pt x="3281538" y="5162788"/>
                  <a:pt x="3039490" y="5134324"/>
                  <a:pt x="2909316" y="5149121"/>
                </a:cubicBezTo>
                <a:cubicBezTo>
                  <a:pt x="2779142" y="5163918"/>
                  <a:pt x="2510824" y="5081808"/>
                  <a:pt x="2114804" y="5149121"/>
                </a:cubicBezTo>
                <a:cubicBezTo>
                  <a:pt x="1718784" y="5216434"/>
                  <a:pt x="1794420" y="5133170"/>
                  <a:pt x="1530604" y="5149121"/>
                </a:cubicBezTo>
                <a:cubicBezTo>
                  <a:pt x="1266788" y="5165072"/>
                  <a:pt x="1392592" y="5146657"/>
                  <a:pt x="1261872" y="5149121"/>
                </a:cubicBezTo>
                <a:cubicBezTo>
                  <a:pt x="1131152" y="5151585"/>
                  <a:pt x="337842" y="5083401"/>
                  <a:pt x="0" y="5149121"/>
                </a:cubicBezTo>
                <a:cubicBezTo>
                  <a:pt x="-15572" y="4899990"/>
                  <a:pt x="68830" y="4631558"/>
                  <a:pt x="0" y="4474014"/>
                </a:cubicBezTo>
                <a:cubicBezTo>
                  <a:pt x="-68830" y="4316470"/>
                  <a:pt x="23818" y="4029120"/>
                  <a:pt x="0" y="3901889"/>
                </a:cubicBezTo>
                <a:cubicBezTo>
                  <a:pt x="-23818" y="3774658"/>
                  <a:pt x="43869" y="3622413"/>
                  <a:pt x="0" y="3381256"/>
                </a:cubicBezTo>
                <a:cubicBezTo>
                  <a:pt x="-43869" y="3140099"/>
                  <a:pt x="23073" y="3157099"/>
                  <a:pt x="0" y="2963605"/>
                </a:cubicBezTo>
                <a:cubicBezTo>
                  <a:pt x="-23073" y="2770111"/>
                  <a:pt x="42034" y="2578452"/>
                  <a:pt x="0" y="2288498"/>
                </a:cubicBezTo>
                <a:cubicBezTo>
                  <a:pt x="-42034" y="1998544"/>
                  <a:pt x="2502" y="1932905"/>
                  <a:pt x="0" y="1613391"/>
                </a:cubicBezTo>
                <a:cubicBezTo>
                  <a:pt x="-2502" y="1293877"/>
                  <a:pt x="62333" y="1236365"/>
                  <a:pt x="0" y="989775"/>
                </a:cubicBezTo>
                <a:cubicBezTo>
                  <a:pt x="-62333" y="743185"/>
                  <a:pt x="34895" y="651119"/>
                  <a:pt x="0" y="520633"/>
                </a:cubicBezTo>
                <a:cubicBezTo>
                  <a:pt x="-34895" y="390147"/>
                  <a:pt x="44916" y="233564"/>
                  <a:pt x="0" y="0"/>
                </a:cubicBezTo>
                <a:close/>
              </a:path>
            </a:pathLst>
          </a:custGeom>
          <a:ln w="57150">
            <a:solidFill>
              <a:schemeClr val="accent2"/>
            </a:solidFill>
            <a:extLst>
              <a:ext uri="{C807C97D-BFC1-408E-A445-0C87EB9F89A2}">
                <ask:lineSketchStyleProps xmlns:ask="http://schemas.microsoft.com/office/drawing/2018/sketchyshapes" sd="2984877985">
                  <ask:type>
                    <ask:lineSketchScribble/>
                  </ask:type>
                </ask:lineSketchStyleProps>
              </a:ext>
            </a:extLst>
          </a:ln>
        </p:spPr>
        <p:txBody>
          <a:bodyPr>
            <a:normAutofit fontScale="85000" lnSpcReduction="20000"/>
          </a:bodyPr>
          <a:lstStyle/>
          <a:p>
            <a:pPr marL="0" lvl="0" indent="0">
              <a:buNone/>
            </a:pPr>
            <a:r>
              <a:rPr lang="fr-FR" b="1" dirty="0"/>
              <a:t>M</a:t>
            </a:r>
            <a:r>
              <a:rPr lang="fr-BJ" b="1" dirty="0" err="1"/>
              <a:t>ise</a:t>
            </a:r>
            <a:r>
              <a:rPr lang="fr-BJ" b="1" dirty="0"/>
              <a:t> en œuvre pratique</a:t>
            </a:r>
            <a:r>
              <a:rPr lang="fr-FR" dirty="0"/>
              <a:t>: </a:t>
            </a:r>
            <a:r>
              <a:rPr lang="fr-BJ" dirty="0"/>
              <a:t>Voici les étapes fondamentales pour configurer un réseau Dante de base</a:t>
            </a:r>
            <a:r>
              <a:rPr lang="fr-FR" b="1" dirty="0"/>
              <a:t>	</a:t>
            </a:r>
          </a:p>
          <a:p>
            <a:pPr marL="0" lvl="0" indent="0">
              <a:buNone/>
            </a:pPr>
            <a:r>
              <a:rPr lang="fr-FR" b="1" dirty="0"/>
              <a:t>1- </a:t>
            </a:r>
            <a:r>
              <a:rPr lang="fr-BJ" b="1" dirty="0"/>
              <a:t>Connexion des appareils sur un réseau IP commun</a:t>
            </a:r>
            <a:r>
              <a:rPr lang="fr-BJ" dirty="0"/>
              <a:t> : Commencez par relier tous les équipements Dante (consoles, interfaces audio, préamplis, etc.) à un même commutateur (switch) Ethernet.</a:t>
            </a:r>
            <a:endParaRPr lang="fr-FR" dirty="0"/>
          </a:p>
          <a:p>
            <a:pPr marL="0" lvl="0" indent="0">
              <a:buNone/>
            </a:pPr>
            <a:r>
              <a:rPr lang="fr-FR" b="1" dirty="0"/>
              <a:t>2-</a:t>
            </a:r>
            <a:r>
              <a:rPr lang="fr-FR" dirty="0"/>
              <a:t> </a:t>
            </a:r>
            <a:r>
              <a:rPr lang="fr-BJ" dirty="0"/>
              <a:t>Veillez à ce que votre ordinateur de configuration (qui exécutera l’utilitaire Dante) soit lui aussi connecté au même switch</a:t>
            </a:r>
            <a:endParaRPr lang="fr-FR" b="1" dirty="0"/>
          </a:p>
          <a:p>
            <a:pPr marL="0" lvl="0" indent="0">
              <a:buNone/>
            </a:pPr>
            <a:r>
              <a:rPr lang="fr-FR" b="1" dirty="0"/>
              <a:t>3-</a:t>
            </a:r>
            <a:r>
              <a:rPr lang="fr-FR" dirty="0"/>
              <a:t> </a:t>
            </a:r>
            <a:r>
              <a:rPr lang="fr-FR" b="1" dirty="0"/>
              <a:t>A</a:t>
            </a:r>
            <a:r>
              <a:rPr lang="fr-BJ" b="1" dirty="0"/>
              <a:t>dressage IP</a:t>
            </a:r>
            <a:r>
              <a:rPr lang="fr-FR" dirty="0"/>
              <a:t>: </a:t>
            </a:r>
            <a:r>
              <a:rPr lang="fr-BJ" dirty="0"/>
              <a:t>la configuration est généralement automatique : par défaut, les appareils Dante cherchent à obtenir une adresse via DHCP. S’il n’y a pas de serveur DHCP, ils s’auto-attribuent une adresse IP Link-Local en </a:t>
            </a:r>
            <a:r>
              <a:rPr lang="fr-BJ" b="1" dirty="0"/>
              <a:t>169.254.x.x</a:t>
            </a:r>
            <a:r>
              <a:rPr lang="fr-BJ" dirty="0"/>
              <a:t> pour pouvoir communiquer entre eux</a:t>
            </a:r>
            <a:r>
              <a:rPr lang="fr-FR" dirty="0"/>
              <a:t>,</a:t>
            </a:r>
            <a:endParaRPr lang="fr-FR" b="1" dirty="0"/>
          </a:p>
          <a:p>
            <a:pPr marL="0" lvl="0" indent="0">
              <a:buNone/>
            </a:pPr>
            <a:r>
              <a:rPr lang="fr-FR" b="1" dirty="0"/>
              <a:t> 4- </a:t>
            </a:r>
            <a:r>
              <a:rPr lang="fr-BJ" b="1" dirty="0"/>
              <a:t>La configuration </a:t>
            </a:r>
            <a:r>
              <a:rPr lang="fr-BJ" dirty="0"/>
              <a:t>d’un réseau Dante s’effectue principalement dans le logiciel de contrôle Dante (fourni par le concepteur de la technologie)</a:t>
            </a:r>
            <a:endParaRPr lang="fr-FR" dirty="0"/>
          </a:p>
          <a:p>
            <a:pPr marL="0" lvl="0" indent="0">
              <a:buNone/>
            </a:pPr>
            <a:r>
              <a:rPr lang="fr-FR" b="1" dirty="0"/>
              <a:t>5- </a:t>
            </a:r>
            <a:r>
              <a:rPr lang="fr-BJ" b="1" dirty="0"/>
              <a:t>Alimentation :</a:t>
            </a:r>
            <a:r>
              <a:rPr lang="fr-BJ" dirty="0"/>
              <a:t> Ils nécessitent un switch </a:t>
            </a:r>
            <a:r>
              <a:rPr lang="fr-BJ" b="1" dirty="0"/>
              <a:t>PoE</a:t>
            </a:r>
            <a:r>
              <a:rPr lang="fr-BJ" dirty="0"/>
              <a:t> ou un injecteur PoE pour fonctionner, car ils n'ont pas de prise secteur.</a:t>
            </a:r>
          </a:p>
          <a:p>
            <a:r>
              <a:rPr lang="fr-FR" dirty="0"/>
              <a:t>PoE; PoE+; PoE++;</a:t>
            </a:r>
            <a:endParaRPr lang="fr-BJ" dirty="0"/>
          </a:p>
        </p:txBody>
      </p:sp>
    </p:spTree>
    <p:extLst>
      <p:ext uri="{BB962C8B-B14F-4D97-AF65-F5344CB8AC3E}">
        <p14:creationId xmlns:p14="http://schemas.microsoft.com/office/powerpoint/2010/main" val="4096608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10990B-2D05-933F-B97F-40EDE43E6801}"/>
              </a:ext>
            </a:extLst>
          </p:cNvPr>
          <p:cNvSpPr>
            <a:spLocks noGrp="1"/>
          </p:cNvSpPr>
          <p:nvPr>
            <p:ph type="title"/>
          </p:nvPr>
        </p:nvSpPr>
        <p:spPr>
          <a:xfrm>
            <a:off x="838200" y="292308"/>
            <a:ext cx="10515600" cy="801974"/>
          </a:xfrm>
          <a:custGeom>
            <a:avLst/>
            <a:gdLst>
              <a:gd name="csX0" fmla="*/ 0 w 10515600"/>
              <a:gd name="csY0" fmla="*/ 0 h 801974"/>
              <a:gd name="csX1" fmla="*/ 268732 w 10515600"/>
              <a:gd name="csY1" fmla="*/ 0 h 801974"/>
              <a:gd name="csX2" fmla="*/ 747776 w 10515600"/>
              <a:gd name="csY2" fmla="*/ 0 h 801974"/>
              <a:gd name="csX3" fmla="*/ 1437132 w 10515600"/>
              <a:gd name="csY3" fmla="*/ 0 h 801974"/>
              <a:gd name="csX4" fmla="*/ 1916176 w 10515600"/>
              <a:gd name="csY4" fmla="*/ 0 h 801974"/>
              <a:gd name="csX5" fmla="*/ 2184908 w 10515600"/>
              <a:gd name="csY5" fmla="*/ 0 h 801974"/>
              <a:gd name="csX6" fmla="*/ 2663952 w 10515600"/>
              <a:gd name="csY6" fmla="*/ 0 h 801974"/>
              <a:gd name="csX7" fmla="*/ 3458464 w 10515600"/>
              <a:gd name="csY7" fmla="*/ 0 h 801974"/>
              <a:gd name="csX8" fmla="*/ 4147820 w 10515600"/>
              <a:gd name="csY8" fmla="*/ 0 h 801974"/>
              <a:gd name="csX9" fmla="*/ 4837176 w 10515600"/>
              <a:gd name="csY9" fmla="*/ 0 h 801974"/>
              <a:gd name="csX10" fmla="*/ 5105908 w 10515600"/>
              <a:gd name="csY10" fmla="*/ 0 h 801974"/>
              <a:gd name="csX11" fmla="*/ 5584952 w 10515600"/>
              <a:gd name="csY11" fmla="*/ 0 h 801974"/>
              <a:gd name="csX12" fmla="*/ 6169152 w 10515600"/>
              <a:gd name="csY12" fmla="*/ 0 h 801974"/>
              <a:gd name="csX13" fmla="*/ 6543040 w 10515600"/>
              <a:gd name="csY13" fmla="*/ 0 h 801974"/>
              <a:gd name="csX14" fmla="*/ 7337552 w 10515600"/>
              <a:gd name="csY14" fmla="*/ 0 h 801974"/>
              <a:gd name="csX15" fmla="*/ 8132064 w 10515600"/>
              <a:gd name="csY15" fmla="*/ 0 h 801974"/>
              <a:gd name="csX16" fmla="*/ 8611108 w 10515600"/>
              <a:gd name="csY16" fmla="*/ 0 h 801974"/>
              <a:gd name="csX17" fmla="*/ 8984996 w 10515600"/>
              <a:gd name="csY17" fmla="*/ 0 h 801974"/>
              <a:gd name="csX18" fmla="*/ 9674352 w 10515600"/>
              <a:gd name="csY18" fmla="*/ 0 h 801974"/>
              <a:gd name="csX19" fmla="*/ 10515600 w 10515600"/>
              <a:gd name="csY19" fmla="*/ 0 h 801974"/>
              <a:gd name="csX20" fmla="*/ 10515600 w 10515600"/>
              <a:gd name="csY20" fmla="*/ 384948 h 801974"/>
              <a:gd name="csX21" fmla="*/ 10515600 w 10515600"/>
              <a:gd name="csY21" fmla="*/ 801974 h 801974"/>
              <a:gd name="csX22" fmla="*/ 9721088 w 10515600"/>
              <a:gd name="csY22" fmla="*/ 801974 h 801974"/>
              <a:gd name="csX23" fmla="*/ 9136888 w 10515600"/>
              <a:gd name="csY23" fmla="*/ 801974 h 801974"/>
              <a:gd name="csX24" fmla="*/ 8657844 w 10515600"/>
              <a:gd name="csY24" fmla="*/ 801974 h 801974"/>
              <a:gd name="csX25" fmla="*/ 8073644 w 10515600"/>
              <a:gd name="csY25" fmla="*/ 801974 h 801974"/>
              <a:gd name="csX26" fmla="*/ 7489444 w 10515600"/>
              <a:gd name="csY26" fmla="*/ 801974 h 801974"/>
              <a:gd name="csX27" fmla="*/ 7115556 w 10515600"/>
              <a:gd name="csY27" fmla="*/ 801974 h 801974"/>
              <a:gd name="csX28" fmla="*/ 6741668 w 10515600"/>
              <a:gd name="csY28" fmla="*/ 801974 h 801974"/>
              <a:gd name="csX29" fmla="*/ 6262624 w 10515600"/>
              <a:gd name="csY29" fmla="*/ 801974 h 801974"/>
              <a:gd name="csX30" fmla="*/ 5468112 w 10515600"/>
              <a:gd name="csY30" fmla="*/ 801974 h 801974"/>
              <a:gd name="csX31" fmla="*/ 4778756 w 10515600"/>
              <a:gd name="csY31" fmla="*/ 801974 h 801974"/>
              <a:gd name="csX32" fmla="*/ 3984244 w 10515600"/>
              <a:gd name="csY32" fmla="*/ 801974 h 801974"/>
              <a:gd name="csX33" fmla="*/ 3505200 w 10515600"/>
              <a:gd name="csY33" fmla="*/ 801974 h 801974"/>
              <a:gd name="csX34" fmla="*/ 2815844 w 10515600"/>
              <a:gd name="csY34" fmla="*/ 801974 h 801974"/>
              <a:gd name="csX35" fmla="*/ 2547112 w 10515600"/>
              <a:gd name="csY35" fmla="*/ 801974 h 801974"/>
              <a:gd name="csX36" fmla="*/ 2068068 w 10515600"/>
              <a:gd name="csY36" fmla="*/ 801974 h 801974"/>
              <a:gd name="csX37" fmla="*/ 1273556 w 10515600"/>
              <a:gd name="csY37" fmla="*/ 801974 h 801974"/>
              <a:gd name="csX38" fmla="*/ 689356 w 10515600"/>
              <a:gd name="csY38" fmla="*/ 801974 h 801974"/>
              <a:gd name="csX39" fmla="*/ 0 w 10515600"/>
              <a:gd name="csY39" fmla="*/ 801974 h 801974"/>
              <a:gd name="csX40" fmla="*/ 0 w 10515600"/>
              <a:gd name="csY40" fmla="*/ 425046 h 801974"/>
              <a:gd name="csX41" fmla="*/ 0 w 10515600"/>
              <a:gd name="csY41" fmla="*/ 0 h 80197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Lst>
            <a:rect l="l" t="t" r="r" b="b"/>
            <a:pathLst>
              <a:path w="10515600" h="801974" fill="none" extrusionOk="0">
                <a:moveTo>
                  <a:pt x="0" y="0"/>
                </a:moveTo>
                <a:cubicBezTo>
                  <a:pt x="88077" y="-1201"/>
                  <a:pt x="185581" y="31004"/>
                  <a:pt x="268732" y="0"/>
                </a:cubicBezTo>
                <a:cubicBezTo>
                  <a:pt x="351883" y="-31004"/>
                  <a:pt x="569826" y="52627"/>
                  <a:pt x="747776" y="0"/>
                </a:cubicBezTo>
                <a:cubicBezTo>
                  <a:pt x="925726" y="-52627"/>
                  <a:pt x="1190603" y="50770"/>
                  <a:pt x="1437132" y="0"/>
                </a:cubicBezTo>
                <a:cubicBezTo>
                  <a:pt x="1683661" y="-50770"/>
                  <a:pt x="1677730" y="35202"/>
                  <a:pt x="1916176" y="0"/>
                </a:cubicBezTo>
                <a:cubicBezTo>
                  <a:pt x="2154622" y="-35202"/>
                  <a:pt x="2105733" y="3071"/>
                  <a:pt x="2184908" y="0"/>
                </a:cubicBezTo>
                <a:cubicBezTo>
                  <a:pt x="2264083" y="-3071"/>
                  <a:pt x="2426751" y="35210"/>
                  <a:pt x="2663952" y="0"/>
                </a:cubicBezTo>
                <a:cubicBezTo>
                  <a:pt x="2901153" y="-35210"/>
                  <a:pt x="3198667" y="16839"/>
                  <a:pt x="3458464" y="0"/>
                </a:cubicBezTo>
                <a:cubicBezTo>
                  <a:pt x="3718261" y="-16839"/>
                  <a:pt x="3989282" y="14290"/>
                  <a:pt x="4147820" y="0"/>
                </a:cubicBezTo>
                <a:cubicBezTo>
                  <a:pt x="4306358" y="-14290"/>
                  <a:pt x="4648364" y="61688"/>
                  <a:pt x="4837176" y="0"/>
                </a:cubicBezTo>
                <a:cubicBezTo>
                  <a:pt x="5025988" y="-61688"/>
                  <a:pt x="5042263" y="19071"/>
                  <a:pt x="5105908" y="0"/>
                </a:cubicBezTo>
                <a:cubicBezTo>
                  <a:pt x="5169553" y="-19071"/>
                  <a:pt x="5411279" y="43523"/>
                  <a:pt x="5584952" y="0"/>
                </a:cubicBezTo>
                <a:cubicBezTo>
                  <a:pt x="5758625" y="-43523"/>
                  <a:pt x="5891510" y="60975"/>
                  <a:pt x="6169152" y="0"/>
                </a:cubicBezTo>
                <a:cubicBezTo>
                  <a:pt x="6446794" y="-60975"/>
                  <a:pt x="6409677" y="44729"/>
                  <a:pt x="6543040" y="0"/>
                </a:cubicBezTo>
                <a:cubicBezTo>
                  <a:pt x="6676403" y="-44729"/>
                  <a:pt x="6992890" y="9254"/>
                  <a:pt x="7337552" y="0"/>
                </a:cubicBezTo>
                <a:cubicBezTo>
                  <a:pt x="7682214" y="-9254"/>
                  <a:pt x="7816614" y="91872"/>
                  <a:pt x="8132064" y="0"/>
                </a:cubicBezTo>
                <a:cubicBezTo>
                  <a:pt x="8447514" y="-91872"/>
                  <a:pt x="8496224" y="39046"/>
                  <a:pt x="8611108" y="0"/>
                </a:cubicBezTo>
                <a:cubicBezTo>
                  <a:pt x="8725992" y="-39046"/>
                  <a:pt x="8864550" y="20007"/>
                  <a:pt x="8984996" y="0"/>
                </a:cubicBezTo>
                <a:cubicBezTo>
                  <a:pt x="9105442" y="-20007"/>
                  <a:pt x="9356251" y="13421"/>
                  <a:pt x="9674352" y="0"/>
                </a:cubicBezTo>
                <a:cubicBezTo>
                  <a:pt x="9992453" y="-13421"/>
                  <a:pt x="10223388" y="87302"/>
                  <a:pt x="10515600" y="0"/>
                </a:cubicBezTo>
                <a:cubicBezTo>
                  <a:pt x="10537340" y="191332"/>
                  <a:pt x="10494358" y="269413"/>
                  <a:pt x="10515600" y="384948"/>
                </a:cubicBezTo>
                <a:cubicBezTo>
                  <a:pt x="10536842" y="500483"/>
                  <a:pt x="10514463" y="627707"/>
                  <a:pt x="10515600" y="801974"/>
                </a:cubicBezTo>
                <a:cubicBezTo>
                  <a:pt x="10282135" y="823717"/>
                  <a:pt x="10078871" y="790237"/>
                  <a:pt x="9721088" y="801974"/>
                </a:cubicBezTo>
                <a:cubicBezTo>
                  <a:pt x="9363305" y="813711"/>
                  <a:pt x="9313157" y="797892"/>
                  <a:pt x="9136888" y="801974"/>
                </a:cubicBezTo>
                <a:cubicBezTo>
                  <a:pt x="8960619" y="806056"/>
                  <a:pt x="8808696" y="775004"/>
                  <a:pt x="8657844" y="801974"/>
                </a:cubicBezTo>
                <a:cubicBezTo>
                  <a:pt x="8506992" y="828944"/>
                  <a:pt x="8354089" y="761495"/>
                  <a:pt x="8073644" y="801974"/>
                </a:cubicBezTo>
                <a:cubicBezTo>
                  <a:pt x="7793199" y="842453"/>
                  <a:pt x="7649450" y="761987"/>
                  <a:pt x="7489444" y="801974"/>
                </a:cubicBezTo>
                <a:cubicBezTo>
                  <a:pt x="7329438" y="841961"/>
                  <a:pt x="7223759" y="758388"/>
                  <a:pt x="7115556" y="801974"/>
                </a:cubicBezTo>
                <a:cubicBezTo>
                  <a:pt x="7007353" y="845560"/>
                  <a:pt x="6873590" y="788398"/>
                  <a:pt x="6741668" y="801974"/>
                </a:cubicBezTo>
                <a:cubicBezTo>
                  <a:pt x="6609746" y="815550"/>
                  <a:pt x="6485548" y="790552"/>
                  <a:pt x="6262624" y="801974"/>
                </a:cubicBezTo>
                <a:cubicBezTo>
                  <a:pt x="6039700" y="813396"/>
                  <a:pt x="5789806" y="752093"/>
                  <a:pt x="5468112" y="801974"/>
                </a:cubicBezTo>
                <a:cubicBezTo>
                  <a:pt x="5146418" y="851855"/>
                  <a:pt x="4955449" y="758512"/>
                  <a:pt x="4778756" y="801974"/>
                </a:cubicBezTo>
                <a:cubicBezTo>
                  <a:pt x="4602063" y="845436"/>
                  <a:pt x="4321182" y="737429"/>
                  <a:pt x="3984244" y="801974"/>
                </a:cubicBezTo>
                <a:cubicBezTo>
                  <a:pt x="3647306" y="866519"/>
                  <a:pt x="3641834" y="773336"/>
                  <a:pt x="3505200" y="801974"/>
                </a:cubicBezTo>
                <a:cubicBezTo>
                  <a:pt x="3368566" y="830612"/>
                  <a:pt x="3102380" y="728420"/>
                  <a:pt x="2815844" y="801974"/>
                </a:cubicBezTo>
                <a:cubicBezTo>
                  <a:pt x="2529308" y="875528"/>
                  <a:pt x="2635598" y="794169"/>
                  <a:pt x="2547112" y="801974"/>
                </a:cubicBezTo>
                <a:cubicBezTo>
                  <a:pt x="2458626" y="809779"/>
                  <a:pt x="2260824" y="794186"/>
                  <a:pt x="2068068" y="801974"/>
                </a:cubicBezTo>
                <a:cubicBezTo>
                  <a:pt x="1875312" y="809762"/>
                  <a:pt x="1508684" y="770912"/>
                  <a:pt x="1273556" y="801974"/>
                </a:cubicBezTo>
                <a:cubicBezTo>
                  <a:pt x="1038428" y="833036"/>
                  <a:pt x="873719" y="735571"/>
                  <a:pt x="689356" y="801974"/>
                </a:cubicBezTo>
                <a:cubicBezTo>
                  <a:pt x="504993" y="868377"/>
                  <a:pt x="173880" y="762291"/>
                  <a:pt x="0" y="801974"/>
                </a:cubicBezTo>
                <a:cubicBezTo>
                  <a:pt x="-19563" y="723317"/>
                  <a:pt x="2807" y="542113"/>
                  <a:pt x="0" y="425046"/>
                </a:cubicBezTo>
                <a:cubicBezTo>
                  <a:pt x="-2807" y="307979"/>
                  <a:pt x="21132" y="191524"/>
                  <a:pt x="0" y="0"/>
                </a:cubicBezTo>
                <a:close/>
              </a:path>
              <a:path w="10515600" h="801974" stroke="0" extrusionOk="0">
                <a:moveTo>
                  <a:pt x="0" y="0"/>
                </a:moveTo>
                <a:cubicBezTo>
                  <a:pt x="223099" y="-57055"/>
                  <a:pt x="326016" y="33361"/>
                  <a:pt x="479044" y="0"/>
                </a:cubicBezTo>
                <a:cubicBezTo>
                  <a:pt x="632072" y="-33361"/>
                  <a:pt x="956630" y="15755"/>
                  <a:pt x="1168400" y="0"/>
                </a:cubicBezTo>
                <a:cubicBezTo>
                  <a:pt x="1380170" y="-15755"/>
                  <a:pt x="1684133" y="56646"/>
                  <a:pt x="1857756" y="0"/>
                </a:cubicBezTo>
                <a:cubicBezTo>
                  <a:pt x="2031379" y="-56646"/>
                  <a:pt x="2375454" y="26389"/>
                  <a:pt x="2547112" y="0"/>
                </a:cubicBezTo>
                <a:cubicBezTo>
                  <a:pt x="2718770" y="-26389"/>
                  <a:pt x="2746257" y="23575"/>
                  <a:pt x="2815844" y="0"/>
                </a:cubicBezTo>
                <a:cubicBezTo>
                  <a:pt x="2885431" y="-23575"/>
                  <a:pt x="3110369" y="69664"/>
                  <a:pt x="3400044" y="0"/>
                </a:cubicBezTo>
                <a:cubicBezTo>
                  <a:pt x="3689719" y="-69664"/>
                  <a:pt x="3667725" y="723"/>
                  <a:pt x="3773932" y="0"/>
                </a:cubicBezTo>
                <a:cubicBezTo>
                  <a:pt x="3880139" y="-723"/>
                  <a:pt x="4167311" y="39225"/>
                  <a:pt x="4358132" y="0"/>
                </a:cubicBezTo>
                <a:cubicBezTo>
                  <a:pt x="4548953" y="-39225"/>
                  <a:pt x="4536341" y="8182"/>
                  <a:pt x="4626864" y="0"/>
                </a:cubicBezTo>
                <a:cubicBezTo>
                  <a:pt x="4717387" y="-8182"/>
                  <a:pt x="5088991" y="61437"/>
                  <a:pt x="5316220" y="0"/>
                </a:cubicBezTo>
                <a:cubicBezTo>
                  <a:pt x="5543449" y="-61437"/>
                  <a:pt x="5555009" y="36427"/>
                  <a:pt x="5690108" y="0"/>
                </a:cubicBezTo>
                <a:cubicBezTo>
                  <a:pt x="5825207" y="-36427"/>
                  <a:pt x="5945876" y="1331"/>
                  <a:pt x="6063996" y="0"/>
                </a:cubicBezTo>
                <a:cubicBezTo>
                  <a:pt x="6182116" y="-1331"/>
                  <a:pt x="6482678" y="65122"/>
                  <a:pt x="6753352" y="0"/>
                </a:cubicBezTo>
                <a:cubicBezTo>
                  <a:pt x="7024026" y="-65122"/>
                  <a:pt x="7059873" y="30184"/>
                  <a:pt x="7337552" y="0"/>
                </a:cubicBezTo>
                <a:cubicBezTo>
                  <a:pt x="7615231" y="-30184"/>
                  <a:pt x="7895619" y="75386"/>
                  <a:pt x="8132064" y="0"/>
                </a:cubicBezTo>
                <a:cubicBezTo>
                  <a:pt x="8368509" y="-75386"/>
                  <a:pt x="8267921" y="26083"/>
                  <a:pt x="8400796" y="0"/>
                </a:cubicBezTo>
                <a:cubicBezTo>
                  <a:pt x="8533671" y="-26083"/>
                  <a:pt x="8605984" y="11745"/>
                  <a:pt x="8669528" y="0"/>
                </a:cubicBezTo>
                <a:cubicBezTo>
                  <a:pt x="8733072" y="-11745"/>
                  <a:pt x="9183361" y="2463"/>
                  <a:pt x="9358884" y="0"/>
                </a:cubicBezTo>
                <a:cubicBezTo>
                  <a:pt x="9534407" y="-2463"/>
                  <a:pt x="9734484" y="32804"/>
                  <a:pt x="9837928" y="0"/>
                </a:cubicBezTo>
                <a:cubicBezTo>
                  <a:pt x="9941372" y="-32804"/>
                  <a:pt x="10302353" y="39530"/>
                  <a:pt x="10515600" y="0"/>
                </a:cubicBezTo>
                <a:cubicBezTo>
                  <a:pt x="10534511" y="189866"/>
                  <a:pt x="10496144" y="272812"/>
                  <a:pt x="10515600" y="384948"/>
                </a:cubicBezTo>
                <a:cubicBezTo>
                  <a:pt x="10535056" y="497084"/>
                  <a:pt x="10479157" y="608394"/>
                  <a:pt x="10515600" y="801974"/>
                </a:cubicBezTo>
                <a:cubicBezTo>
                  <a:pt x="10275442" y="858862"/>
                  <a:pt x="10072327" y="778564"/>
                  <a:pt x="9826244" y="801974"/>
                </a:cubicBezTo>
                <a:cubicBezTo>
                  <a:pt x="9580161" y="825384"/>
                  <a:pt x="9282785" y="778805"/>
                  <a:pt x="9136888" y="801974"/>
                </a:cubicBezTo>
                <a:cubicBezTo>
                  <a:pt x="8990991" y="825143"/>
                  <a:pt x="8781718" y="789462"/>
                  <a:pt x="8657844" y="801974"/>
                </a:cubicBezTo>
                <a:cubicBezTo>
                  <a:pt x="8533970" y="814486"/>
                  <a:pt x="8463303" y="799126"/>
                  <a:pt x="8389112" y="801974"/>
                </a:cubicBezTo>
                <a:cubicBezTo>
                  <a:pt x="8314921" y="804822"/>
                  <a:pt x="8016644" y="774397"/>
                  <a:pt x="7804912" y="801974"/>
                </a:cubicBezTo>
                <a:cubicBezTo>
                  <a:pt x="7593180" y="829551"/>
                  <a:pt x="7454592" y="765365"/>
                  <a:pt x="7325868" y="801974"/>
                </a:cubicBezTo>
                <a:cubicBezTo>
                  <a:pt x="7197144" y="838583"/>
                  <a:pt x="6784405" y="793543"/>
                  <a:pt x="6636512" y="801974"/>
                </a:cubicBezTo>
                <a:cubicBezTo>
                  <a:pt x="6488619" y="810405"/>
                  <a:pt x="6007595" y="723926"/>
                  <a:pt x="5842000" y="801974"/>
                </a:cubicBezTo>
                <a:cubicBezTo>
                  <a:pt x="5676405" y="880022"/>
                  <a:pt x="5579724" y="792641"/>
                  <a:pt x="5362956" y="801974"/>
                </a:cubicBezTo>
                <a:cubicBezTo>
                  <a:pt x="5146188" y="811307"/>
                  <a:pt x="5032952" y="799637"/>
                  <a:pt x="4778756" y="801974"/>
                </a:cubicBezTo>
                <a:cubicBezTo>
                  <a:pt x="4524560" y="804311"/>
                  <a:pt x="4504426" y="750743"/>
                  <a:pt x="4299712" y="801974"/>
                </a:cubicBezTo>
                <a:cubicBezTo>
                  <a:pt x="4094998" y="853205"/>
                  <a:pt x="3819287" y="722683"/>
                  <a:pt x="3610356" y="801974"/>
                </a:cubicBezTo>
                <a:cubicBezTo>
                  <a:pt x="3401425" y="881265"/>
                  <a:pt x="3092825" y="732623"/>
                  <a:pt x="2921000" y="801974"/>
                </a:cubicBezTo>
                <a:cubicBezTo>
                  <a:pt x="2749175" y="871325"/>
                  <a:pt x="2599446" y="795113"/>
                  <a:pt x="2336800" y="801974"/>
                </a:cubicBezTo>
                <a:cubicBezTo>
                  <a:pt x="2074154" y="808835"/>
                  <a:pt x="2016345" y="763802"/>
                  <a:pt x="1857756" y="801974"/>
                </a:cubicBezTo>
                <a:cubicBezTo>
                  <a:pt x="1699167" y="840146"/>
                  <a:pt x="1548282" y="756667"/>
                  <a:pt x="1273556" y="801974"/>
                </a:cubicBezTo>
                <a:cubicBezTo>
                  <a:pt x="998830" y="847281"/>
                  <a:pt x="404672" y="789634"/>
                  <a:pt x="0" y="801974"/>
                </a:cubicBezTo>
                <a:cubicBezTo>
                  <a:pt x="-42048" y="686772"/>
                  <a:pt x="31637" y="564084"/>
                  <a:pt x="0" y="425046"/>
                </a:cubicBezTo>
                <a:cubicBezTo>
                  <a:pt x="-31637" y="286008"/>
                  <a:pt x="38084" y="193796"/>
                  <a:pt x="0" y="0"/>
                </a:cubicBezTo>
                <a:close/>
              </a:path>
            </a:pathLst>
          </a:custGeom>
          <a:solidFill>
            <a:schemeClr val="accent6">
              <a:lumMod val="40000"/>
              <a:lumOff val="60000"/>
            </a:schemeClr>
          </a:solidFill>
          <a:ln w="38100">
            <a:solidFill>
              <a:schemeClr val="tx1"/>
            </a:solidFill>
            <a:extLst>
              <a:ext uri="{C807C97D-BFC1-408E-A445-0C87EB9F89A2}">
                <ask:lineSketchStyleProps xmlns:ask="http://schemas.microsoft.com/office/drawing/2018/sketchyshapes" sd="1418637617">
                  <ask:type>
                    <ask:lineSketchScribble/>
                  </ask:type>
                </ask:lineSketchStyleProps>
              </a:ext>
            </a:extLst>
          </a:ln>
        </p:spPr>
        <p:txBody>
          <a:bodyPr vert="horz" lIns="91440" tIns="45720" rIns="91440" bIns="45720" rtlCol="0" anchor="ctr">
            <a:normAutofit/>
          </a:bodyPr>
          <a:lstStyle/>
          <a:p>
            <a:r>
              <a:rPr lang="fr-FR" dirty="0">
                <a:solidFill>
                  <a:srgbClr val="00B050"/>
                </a:solidFill>
              </a:rPr>
              <a:t>Le protocole DANTE: </a:t>
            </a:r>
            <a:r>
              <a:rPr lang="fr-FR" b="1" dirty="0">
                <a:solidFill>
                  <a:srgbClr val="FF0000"/>
                </a:solidFill>
              </a:rPr>
              <a:t>Avantages</a:t>
            </a:r>
            <a:endParaRPr lang="fr-BJ" b="1" dirty="0">
              <a:solidFill>
                <a:srgbClr val="FF0000"/>
              </a:solidFill>
            </a:endParaRPr>
          </a:p>
        </p:txBody>
      </p:sp>
      <p:sp>
        <p:nvSpPr>
          <p:cNvPr id="3" name="Espace réservé du contenu 2">
            <a:extLst>
              <a:ext uri="{FF2B5EF4-FFF2-40B4-BE49-F238E27FC236}">
                <a16:creationId xmlns:a16="http://schemas.microsoft.com/office/drawing/2014/main" id="{3D3D444B-7B2E-4CFA-9A4B-8553B6129A61}"/>
              </a:ext>
            </a:extLst>
          </p:cNvPr>
          <p:cNvSpPr>
            <a:spLocks noGrp="1"/>
          </p:cNvSpPr>
          <p:nvPr>
            <p:ph idx="1"/>
          </p:nvPr>
        </p:nvSpPr>
        <p:spPr>
          <a:xfrm rot="237286">
            <a:off x="675705" y="1558977"/>
            <a:ext cx="10515600" cy="5075186"/>
          </a:xfrm>
          <a:ln w="57150">
            <a:solidFill>
              <a:srgbClr val="0070C0"/>
            </a:solidFill>
            <a:extLst>
              <a:ext uri="{C807C97D-BFC1-408E-A445-0C87EB9F89A2}">
                <ask:lineSketchStyleProps xmlns:ask="http://schemas.microsoft.com/office/drawing/2018/sketchyshapes">
                  <ask:type>
                    <ask:lineSketchScribble/>
                  </ask:type>
                </ask:lineSketchStyleProps>
              </a:ext>
            </a:extLst>
          </a:ln>
        </p:spPr>
        <p:txBody>
          <a:bodyPr vert="horz" lIns="91440" tIns="45720" rIns="91440" bIns="45720" rtlCol="0">
            <a:normAutofit/>
          </a:bodyPr>
          <a:lstStyle/>
          <a:p>
            <a:pPr marL="0" indent="0">
              <a:buNone/>
            </a:pPr>
            <a:r>
              <a:rPr lang="fr-BJ" b="1" dirty="0"/>
              <a:t>L’utilisation de l’Ethernet pour le transport numérique de signaux audio offre plusieurs avantages par rapport aux câbles analogiques.</a:t>
            </a:r>
          </a:p>
          <a:p>
            <a:pPr marL="0" indent="0">
              <a:buNone/>
            </a:pPr>
            <a:r>
              <a:rPr lang="fr-BJ" b="1" dirty="0">
                <a:solidFill>
                  <a:srgbClr val="FF0000"/>
                </a:solidFill>
              </a:rPr>
              <a:t>Physique</a:t>
            </a:r>
          </a:p>
          <a:p>
            <a:pPr marL="0" indent="0">
              <a:buNone/>
            </a:pPr>
            <a:r>
              <a:rPr lang="fr-BJ" b="1" dirty="0"/>
              <a:t>Les câbles </a:t>
            </a:r>
            <a:r>
              <a:rPr lang="fr-BJ" b="1" dirty="0" err="1"/>
              <a:t>multi-paires</a:t>
            </a:r>
            <a:r>
              <a:rPr lang="fr-BJ" b="1" dirty="0"/>
              <a:t> à paire torsadées blindés sont lourds, coûteux et difficiles au déploiement</a:t>
            </a:r>
            <a:r>
              <a:rPr lang="fr-FR" b="1" dirty="0"/>
              <a:t>. </a:t>
            </a:r>
          </a:p>
          <a:p>
            <a:pPr marL="0" indent="0">
              <a:buNone/>
            </a:pPr>
            <a:r>
              <a:rPr lang="fr-BJ" b="1" dirty="0">
                <a:solidFill>
                  <a:srgbClr val="FF0000"/>
                </a:solidFill>
              </a:rPr>
              <a:t>Coût</a:t>
            </a:r>
          </a:p>
          <a:p>
            <a:pPr marL="0" indent="0">
              <a:buNone/>
            </a:pPr>
            <a:r>
              <a:rPr lang="fr-BJ" b="1" dirty="0"/>
              <a:t>L’utilisation d’un câble Ethernet permet une économie budgétaire significative sur l’achat d’un câble et des connecteurs et ainsi que pour la main d’œuvre, surtout si un réseau Ethernet est déjà présent dans l’immeuble.</a:t>
            </a:r>
            <a:endParaRPr lang="fr-FR" b="1" dirty="0"/>
          </a:p>
          <a:p>
            <a:pPr marL="0" indent="0">
              <a:buNone/>
            </a:pPr>
            <a:r>
              <a:rPr lang="fr-BJ" b="1" dirty="0">
                <a:solidFill>
                  <a:srgbClr val="FF0000"/>
                </a:solidFill>
              </a:rPr>
              <a:t>Latence</a:t>
            </a:r>
          </a:p>
          <a:p>
            <a:pPr marL="0" indent="0">
              <a:buNone/>
            </a:pPr>
            <a:endParaRPr lang="fr-BJ" b="1" dirty="0"/>
          </a:p>
          <a:p>
            <a:pPr marL="0" indent="0">
              <a:buNone/>
            </a:pPr>
            <a:endParaRPr lang="fr-BJ" b="1" dirty="0"/>
          </a:p>
        </p:txBody>
      </p:sp>
    </p:spTree>
    <p:extLst>
      <p:ext uri="{BB962C8B-B14F-4D97-AF65-F5344CB8AC3E}">
        <p14:creationId xmlns:p14="http://schemas.microsoft.com/office/powerpoint/2010/main" val="1225875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E3F272-FDDC-8F8B-B82E-9583533AD9E7}"/>
              </a:ext>
            </a:extLst>
          </p:cNvPr>
          <p:cNvSpPr>
            <a:spLocks noGrp="1"/>
          </p:cNvSpPr>
          <p:nvPr>
            <p:ph type="title"/>
          </p:nvPr>
        </p:nvSpPr>
        <p:spPr>
          <a:xfrm>
            <a:off x="838200" y="245204"/>
            <a:ext cx="10515600" cy="601740"/>
          </a:xfrm>
          <a:solidFill>
            <a:schemeClr val="accent6">
              <a:lumMod val="40000"/>
              <a:lumOff val="60000"/>
            </a:schemeClr>
          </a:solidFill>
          <a:ln w="38100">
            <a:solidFill>
              <a:schemeClr val="tx1"/>
            </a:solidFill>
            <a:extLst>
              <a:ext uri="{C807C97D-BFC1-408E-A445-0C87EB9F89A2}">
                <ask:lineSketchStyleProps xmlns:ask="http://schemas.microsoft.com/office/drawing/2018/sketchyshapes">
                  <ask:type>
                    <ask:lineSketchScribble/>
                  </ask:type>
                </ask:lineSketchStyleProps>
              </a:ext>
            </a:extLst>
          </a:ln>
        </p:spPr>
        <p:txBody>
          <a:bodyPr vert="horz" lIns="91440" tIns="45720" rIns="91440" bIns="45720" rtlCol="0" anchor="ctr">
            <a:normAutofit fontScale="90000"/>
          </a:bodyPr>
          <a:lstStyle/>
          <a:p>
            <a:r>
              <a:rPr lang="fr-FR" dirty="0">
                <a:solidFill>
                  <a:srgbClr val="00B050"/>
                </a:solidFill>
              </a:rPr>
              <a:t>Le protocole DANTE</a:t>
            </a:r>
            <a:r>
              <a:rPr lang="fr-BJ" dirty="0">
                <a:solidFill>
                  <a:srgbClr val="00B050"/>
                </a:solidFill>
              </a:rPr>
              <a:t> </a:t>
            </a:r>
            <a:r>
              <a:rPr lang="fr-FR" dirty="0">
                <a:solidFill>
                  <a:srgbClr val="00B050"/>
                </a:solidFill>
              </a:rPr>
              <a:t>: </a:t>
            </a:r>
            <a:r>
              <a:rPr lang="fr-FR" b="1" dirty="0">
                <a:solidFill>
                  <a:srgbClr val="FF0000"/>
                </a:solidFill>
              </a:rPr>
              <a:t>Avantages</a:t>
            </a:r>
            <a:endParaRPr lang="fr-BJ" b="1" dirty="0">
              <a:solidFill>
                <a:srgbClr val="FF0000"/>
              </a:solidFill>
            </a:endParaRPr>
          </a:p>
        </p:txBody>
      </p:sp>
      <p:sp>
        <p:nvSpPr>
          <p:cNvPr id="3" name="Espace réservé du contenu 2">
            <a:extLst>
              <a:ext uri="{FF2B5EF4-FFF2-40B4-BE49-F238E27FC236}">
                <a16:creationId xmlns:a16="http://schemas.microsoft.com/office/drawing/2014/main" id="{F50DF4C4-E793-715E-5287-8D45229C1B3D}"/>
              </a:ext>
            </a:extLst>
          </p:cNvPr>
          <p:cNvSpPr>
            <a:spLocks noGrp="1"/>
          </p:cNvSpPr>
          <p:nvPr>
            <p:ph idx="1"/>
          </p:nvPr>
        </p:nvSpPr>
        <p:spPr>
          <a:xfrm rot="21268540">
            <a:off x="838200" y="1034322"/>
            <a:ext cx="10515600" cy="5142642"/>
          </a:xfrm>
          <a:ln w="57150">
            <a:solidFill>
              <a:schemeClr val="accent2"/>
            </a:solidFill>
            <a:extLst>
              <a:ext uri="{C807C97D-BFC1-408E-A445-0C87EB9F89A2}">
                <ask:lineSketchStyleProps xmlns:ask="http://schemas.microsoft.com/office/drawing/2018/sketchyshapes">
                  <ask:type>
                    <ask:lineSketchScribble/>
                  </ask:type>
                </ask:lineSketchStyleProps>
              </a:ext>
            </a:extLst>
          </a:ln>
        </p:spPr>
        <p:txBody>
          <a:bodyPr vert="horz" lIns="91440" tIns="45720" rIns="91440" bIns="45720" rtlCol="0">
            <a:normAutofit fontScale="85000" lnSpcReduction="20000"/>
          </a:bodyPr>
          <a:lstStyle/>
          <a:p>
            <a:pPr marL="0" indent="0">
              <a:buNone/>
            </a:pPr>
            <a:r>
              <a:rPr lang="fr-BJ" b="1" dirty="0">
                <a:solidFill>
                  <a:srgbClr val="FF0000"/>
                </a:solidFill>
              </a:rPr>
              <a:t>Intégrité et portée du signal</a:t>
            </a:r>
          </a:p>
          <a:p>
            <a:pPr marL="0" indent="0">
              <a:buNone/>
            </a:pPr>
            <a:r>
              <a:rPr lang="fr-BJ" b="1" dirty="0"/>
              <a:t>Dans les systèmes audio analogiques, plus le câble est long, plus les composants hautes-fréquences sont atténués</a:t>
            </a:r>
            <a:r>
              <a:rPr lang="fr-FR" b="1" dirty="0"/>
              <a:t>,</a:t>
            </a:r>
            <a:endParaRPr lang="fr-BJ" b="1" dirty="0"/>
          </a:p>
          <a:p>
            <a:pPr marL="0" indent="0">
              <a:buNone/>
            </a:pPr>
            <a:r>
              <a:rPr lang="fr-BJ" b="1" dirty="0"/>
              <a:t>La dégradation du signal ne s’applique pas dans des solutions Ethernet correctement mises en œuvre.</a:t>
            </a:r>
            <a:endParaRPr lang="fr-FR" b="1" dirty="0"/>
          </a:p>
          <a:p>
            <a:pPr marL="0" indent="0">
              <a:buNone/>
            </a:pPr>
            <a:endParaRPr lang="fr-FR" b="1" dirty="0"/>
          </a:p>
          <a:p>
            <a:pPr marL="0" indent="0">
              <a:buNone/>
            </a:pPr>
            <a:r>
              <a:rPr lang="fr-FR" b="1" dirty="0">
                <a:solidFill>
                  <a:srgbClr val="FF0000"/>
                </a:solidFill>
              </a:rPr>
              <a:t>Résumé des caractéristiques clés</a:t>
            </a:r>
          </a:p>
          <a:p>
            <a:pPr marL="0" indent="0">
              <a:buNone/>
            </a:pPr>
            <a:r>
              <a:rPr lang="fr-FR" b="1" dirty="0">
                <a:solidFill>
                  <a:srgbClr val="C00000"/>
                </a:solidFill>
              </a:rPr>
              <a:t>Isolation Galvanique </a:t>
            </a:r>
            <a:r>
              <a:rPr lang="fr-FR" b="1" dirty="0"/>
              <a:t>: Utilisée sur les </a:t>
            </a:r>
            <a:r>
              <a:rPr lang="fr-FR" b="1" dirty="0" err="1"/>
              <a:t>switchs</a:t>
            </a:r>
            <a:r>
              <a:rPr lang="fr-FR" b="1" dirty="0"/>
              <a:t> audiophiles pour bloquer le bruit électrique venant du routeur.</a:t>
            </a:r>
          </a:p>
          <a:p>
            <a:pPr marL="0" indent="0">
              <a:buNone/>
            </a:pPr>
            <a:r>
              <a:rPr lang="fr-FR" b="1" dirty="0">
                <a:solidFill>
                  <a:srgbClr val="C00000"/>
                </a:solidFill>
              </a:rPr>
              <a:t>Horloge de précision </a:t>
            </a:r>
            <a:r>
              <a:rPr lang="fr-FR" b="1" dirty="0"/>
              <a:t>: Réduit le </a:t>
            </a:r>
            <a:r>
              <a:rPr lang="fr-FR" b="1" dirty="0" err="1"/>
              <a:t>jitter</a:t>
            </a:r>
            <a:r>
              <a:rPr lang="fr-FR" b="1" dirty="0"/>
              <a:t> (gigue: décalage temporel).</a:t>
            </a:r>
          </a:p>
          <a:p>
            <a:pPr marL="0" indent="0">
              <a:buNone/>
            </a:pPr>
            <a:r>
              <a:rPr lang="fr-FR" b="1" dirty="0">
                <a:solidFill>
                  <a:srgbClr val="C00000"/>
                </a:solidFill>
              </a:rPr>
              <a:t>QoS (</a:t>
            </a:r>
            <a:r>
              <a:rPr lang="fr-FR" b="1" dirty="0" err="1">
                <a:solidFill>
                  <a:srgbClr val="C00000"/>
                </a:solidFill>
              </a:rPr>
              <a:t>Quality</a:t>
            </a:r>
            <a:r>
              <a:rPr lang="fr-FR" b="1" dirty="0">
                <a:solidFill>
                  <a:srgbClr val="C00000"/>
                </a:solidFill>
              </a:rPr>
              <a:t> of Service) </a:t>
            </a:r>
            <a:r>
              <a:rPr lang="fr-FR" b="1" dirty="0"/>
              <a:t>: Essentielle en réseau pro pour prioriser les paquets audios.</a:t>
            </a:r>
          </a:p>
          <a:p>
            <a:pPr marL="0" indent="0">
              <a:buNone/>
            </a:pPr>
            <a:r>
              <a:rPr lang="fr-FR" b="1" dirty="0">
                <a:solidFill>
                  <a:srgbClr val="C00000"/>
                </a:solidFill>
              </a:rPr>
              <a:t>Alimentation Linéaire </a:t>
            </a:r>
            <a:r>
              <a:rPr lang="fr-FR" b="1" dirty="0"/>
              <a:t>: Préférée aux alimentations à découpage pour réduire le bruit électrique</a:t>
            </a:r>
          </a:p>
          <a:p>
            <a:pPr marL="0" indent="0">
              <a:buNone/>
            </a:pPr>
            <a:endParaRPr lang="fr-BJ" b="1" dirty="0"/>
          </a:p>
        </p:txBody>
      </p:sp>
    </p:spTree>
    <p:extLst>
      <p:ext uri="{BB962C8B-B14F-4D97-AF65-F5344CB8AC3E}">
        <p14:creationId xmlns:p14="http://schemas.microsoft.com/office/powerpoint/2010/main" val="2618363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3F816-2CCB-3FC7-8076-3D0707DDCCC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E9FEF80-57E8-9FA0-FD42-AB41A136484B}"/>
              </a:ext>
            </a:extLst>
          </p:cNvPr>
          <p:cNvSpPr>
            <a:spLocks noGrp="1"/>
          </p:cNvSpPr>
          <p:nvPr>
            <p:ph type="title"/>
          </p:nvPr>
        </p:nvSpPr>
        <p:spPr>
          <a:xfrm>
            <a:off x="859436" y="403667"/>
            <a:ext cx="10515600" cy="804108"/>
          </a:xfrm>
          <a:custGeom>
            <a:avLst/>
            <a:gdLst>
              <a:gd name="csX0" fmla="*/ 0 w 10515600"/>
              <a:gd name="csY0" fmla="*/ 0 h 804108"/>
              <a:gd name="csX1" fmla="*/ 479044 w 10515600"/>
              <a:gd name="csY1" fmla="*/ 0 h 804108"/>
              <a:gd name="csX2" fmla="*/ 852932 w 10515600"/>
              <a:gd name="csY2" fmla="*/ 0 h 804108"/>
              <a:gd name="csX3" fmla="*/ 1331976 w 10515600"/>
              <a:gd name="csY3" fmla="*/ 0 h 804108"/>
              <a:gd name="csX4" fmla="*/ 2021332 w 10515600"/>
              <a:gd name="csY4" fmla="*/ 0 h 804108"/>
              <a:gd name="csX5" fmla="*/ 2710688 w 10515600"/>
              <a:gd name="csY5" fmla="*/ 0 h 804108"/>
              <a:gd name="csX6" fmla="*/ 3400044 w 10515600"/>
              <a:gd name="csY6" fmla="*/ 0 h 804108"/>
              <a:gd name="csX7" fmla="*/ 4194556 w 10515600"/>
              <a:gd name="csY7" fmla="*/ 0 h 804108"/>
              <a:gd name="csX8" fmla="*/ 4778756 w 10515600"/>
              <a:gd name="csY8" fmla="*/ 0 h 804108"/>
              <a:gd name="csX9" fmla="*/ 5152644 w 10515600"/>
              <a:gd name="csY9" fmla="*/ 0 h 804108"/>
              <a:gd name="csX10" fmla="*/ 5842000 w 10515600"/>
              <a:gd name="csY10" fmla="*/ 0 h 804108"/>
              <a:gd name="csX11" fmla="*/ 6531356 w 10515600"/>
              <a:gd name="csY11" fmla="*/ 0 h 804108"/>
              <a:gd name="csX12" fmla="*/ 6800088 w 10515600"/>
              <a:gd name="csY12" fmla="*/ 0 h 804108"/>
              <a:gd name="csX13" fmla="*/ 7279132 w 10515600"/>
              <a:gd name="csY13" fmla="*/ 0 h 804108"/>
              <a:gd name="csX14" fmla="*/ 7653020 w 10515600"/>
              <a:gd name="csY14" fmla="*/ 0 h 804108"/>
              <a:gd name="csX15" fmla="*/ 8237220 w 10515600"/>
              <a:gd name="csY15" fmla="*/ 0 h 804108"/>
              <a:gd name="csX16" fmla="*/ 8505952 w 10515600"/>
              <a:gd name="csY16" fmla="*/ 0 h 804108"/>
              <a:gd name="csX17" fmla="*/ 8774684 w 10515600"/>
              <a:gd name="csY17" fmla="*/ 0 h 804108"/>
              <a:gd name="csX18" fmla="*/ 9464040 w 10515600"/>
              <a:gd name="csY18" fmla="*/ 0 h 804108"/>
              <a:gd name="csX19" fmla="*/ 9732772 w 10515600"/>
              <a:gd name="csY19" fmla="*/ 0 h 804108"/>
              <a:gd name="csX20" fmla="*/ 10001504 w 10515600"/>
              <a:gd name="csY20" fmla="*/ 0 h 804108"/>
              <a:gd name="csX21" fmla="*/ 10515600 w 10515600"/>
              <a:gd name="csY21" fmla="*/ 0 h 804108"/>
              <a:gd name="csX22" fmla="*/ 10515600 w 10515600"/>
              <a:gd name="csY22" fmla="*/ 418136 h 804108"/>
              <a:gd name="csX23" fmla="*/ 10515600 w 10515600"/>
              <a:gd name="csY23" fmla="*/ 804108 h 804108"/>
              <a:gd name="csX24" fmla="*/ 9931400 w 10515600"/>
              <a:gd name="csY24" fmla="*/ 804108 h 804108"/>
              <a:gd name="csX25" fmla="*/ 9242044 w 10515600"/>
              <a:gd name="csY25" fmla="*/ 804108 h 804108"/>
              <a:gd name="csX26" fmla="*/ 8868156 w 10515600"/>
              <a:gd name="csY26" fmla="*/ 804108 h 804108"/>
              <a:gd name="csX27" fmla="*/ 8494268 w 10515600"/>
              <a:gd name="csY27" fmla="*/ 804108 h 804108"/>
              <a:gd name="csX28" fmla="*/ 8225536 w 10515600"/>
              <a:gd name="csY28" fmla="*/ 804108 h 804108"/>
              <a:gd name="csX29" fmla="*/ 7851648 w 10515600"/>
              <a:gd name="csY29" fmla="*/ 804108 h 804108"/>
              <a:gd name="csX30" fmla="*/ 7582916 w 10515600"/>
              <a:gd name="csY30" fmla="*/ 804108 h 804108"/>
              <a:gd name="csX31" fmla="*/ 6893560 w 10515600"/>
              <a:gd name="csY31" fmla="*/ 804108 h 804108"/>
              <a:gd name="csX32" fmla="*/ 6624828 w 10515600"/>
              <a:gd name="csY32" fmla="*/ 804108 h 804108"/>
              <a:gd name="csX33" fmla="*/ 6040628 w 10515600"/>
              <a:gd name="csY33" fmla="*/ 804108 h 804108"/>
              <a:gd name="csX34" fmla="*/ 5771896 w 10515600"/>
              <a:gd name="csY34" fmla="*/ 804108 h 804108"/>
              <a:gd name="csX35" fmla="*/ 5082540 w 10515600"/>
              <a:gd name="csY35" fmla="*/ 804108 h 804108"/>
              <a:gd name="csX36" fmla="*/ 4393184 w 10515600"/>
              <a:gd name="csY36" fmla="*/ 804108 h 804108"/>
              <a:gd name="csX37" fmla="*/ 3703828 w 10515600"/>
              <a:gd name="csY37" fmla="*/ 804108 h 804108"/>
              <a:gd name="csX38" fmla="*/ 3014472 w 10515600"/>
              <a:gd name="csY38" fmla="*/ 804108 h 804108"/>
              <a:gd name="csX39" fmla="*/ 2745740 w 10515600"/>
              <a:gd name="csY39" fmla="*/ 804108 h 804108"/>
              <a:gd name="csX40" fmla="*/ 2161540 w 10515600"/>
              <a:gd name="csY40" fmla="*/ 804108 h 804108"/>
              <a:gd name="csX41" fmla="*/ 1892808 w 10515600"/>
              <a:gd name="csY41" fmla="*/ 804108 h 804108"/>
              <a:gd name="csX42" fmla="*/ 1203452 w 10515600"/>
              <a:gd name="csY42" fmla="*/ 804108 h 804108"/>
              <a:gd name="csX43" fmla="*/ 619252 w 10515600"/>
              <a:gd name="csY43" fmla="*/ 804108 h 804108"/>
              <a:gd name="csX44" fmla="*/ 0 w 10515600"/>
              <a:gd name="csY44" fmla="*/ 804108 h 804108"/>
              <a:gd name="csX45" fmla="*/ 0 w 10515600"/>
              <a:gd name="csY45" fmla="*/ 402054 h 804108"/>
              <a:gd name="csX46" fmla="*/ 0 w 10515600"/>
              <a:gd name="csY46" fmla="*/ 0 h 80410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10515600" h="804108" fill="none" extrusionOk="0">
                <a:moveTo>
                  <a:pt x="0" y="0"/>
                </a:moveTo>
                <a:cubicBezTo>
                  <a:pt x="231454" y="-56787"/>
                  <a:pt x="305771" y="7048"/>
                  <a:pt x="479044" y="0"/>
                </a:cubicBezTo>
                <a:cubicBezTo>
                  <a:pt x="652317" y="-7048"/>
                  <a:pt x="700600" y="42762"/>
                  <a:pt x="852932" y="0"/>
                </a:cubicBezTo>
                <a:cubicBezTo>
                  <a:pt x="1005264" y="-42762"/>
                  <a:pt x="1160244" y="25318"/>
                  <a:pt x="1331976" y="0"/>
                </a:cubicBezTo>
                <a:cubicBezTo>
                  <a:pt x="1503708" y="-25318"/>
                  <a:pt x="1726582" y="33384"/>
                  <a:pt x="2021332" y="0"/>
                </a:cubicBezTo>
                <a:cubicBezTo>
                  <a:pt x="2316082" y="-33384"/>
                  <a:pt x="2543833" y="14482"/>
                  <a:pt x="2710688" y="0"/>
                </a:cubicBezTo>
                <a:cubicBezTo>
                  <a:pt x="2877543" y="-14482"/>
                  <a:pt x="3256507" y="62668"/>
                  <a:pt x="3400044" y="0"/>
                </a:cubicBezTo>
                <a:cubicBezTo>
                  <a:pt x="3543581" y="-62668"/>
                  <a:pt x="3953391" y="52363"/>
                  <a:pt x="4194556" y="0"/>
                </a:cubicBezTo>
                <a:cubicBezTo>
                  <a:pt x="4435721" y="-52363"/>
                  <a:pt x="4583072" y="63623"/>
                  <a:pt x="4778756" y="0"/>
                </a:cubicBezTo>
                <a:cubicBezTo>
                  <a:pt x="4974440" y="-63623"/>
                  <a:pt x="5038762" y="42919"/>
                  <a:pt x="5152644" y="0"/>
                </a:cubicBezTo>
                <a:cubicBezTo>
                  <a:pt x="5266526" y="-42919"/>
                  <a:pt x="5572483" y="64443"/>
                  <a:pt x="5842000" y="0"/>
                </a:cubicBezTo>
                <a:cubicBezTo>
                  <a:pt x="6111517" y="-64443"/>
                  <a:pt x="6206966" y="79077"/>
                  <a:pt x="6531356" y="0"/>
                </a:cubicBezTo>
                <a:cubicBezTo>
                  <a:pt x="6855746" y="-79077"/>
                  <a:pt x="6704123" y="6831"/>
                  <a:pt x="6800088" y="0"/>
                </a:cubicBezTo>
                <a:cubicBezTo>
                  <a:pt x="6896053" y="-6831"/>
                  <a:pt x="7163244" y="41670"/>
                  <a:pt x="7279132" y="0"/>
                </a:cubicBezTo>
                <a:cubicBezTo>
                  <a:pt x="7395020" y="-41670"/>
                  <a:pt x="7562298" y="18356"/>
                  <a:pt x="7653020" y="0"/>
                </a:cubicBezTo>
                <a:cubicBezTo>
                  <a:pt x="7743742" y="-18356"/>
                  <a:pt x="7998637" y="38744"/>
                  <a:pt x="8237220" y="0"/>
                </a:cubicBezTo>
                <a:cubicBezTo>
                  <a:pt x="8475803" y="-38744"/>
                  <a:pt x="8373271" y="1412"/>
                  <a:pt x="8505952" y="0"/>
                </a:cubicBezTo>
                <a:cubicBezTo>
                  <a:pt x="8638633" y="-1412"/>
                  <a:pt x="8702115" y="6380"/>
                  <a:pt x="8774684" y="0"/>
                </a:cubicBezTo>
                <a:cubicBezTo>
                  <a:pt x="8847253" y="-6380"/>
                  <a:pt x="9162018" y="64019"/>
                  <a:pt x="9464040" y="0"/>
                </a:cubicBezTo>
                <a:cubicBezTo>
                  <a:pt x="9766062" y="-64019"/>
                  <a:pt x="9668771" y="10826"/>
                  <a:pt x="9732772" y="0"/>
                </a:cubicBezTo>
                <a:cubicBezTo>
                  <a:pt x="9796773" y="-10826"/>
                  <a:pt x="9867305" y="2280"/>
                  <a:pt x="10001504" y="0"/>
                </a:cubicBezTo>
                <a:cubicBezTo>
                  <a:pt x="10135703" y="-2280"/>
                  <a:pt x="10397822" y="9156"/>
                  <a:pt x="10515600" y="0"/>
                </a:cubicBezTo>
                <a:cubicBezTo>
                  <a:pt x="10515628" y="198243"/>
                  <a:pt x="10510709" y="295303"/>
                  <a:pt x="10515600" y="418136"/>
                </a:cubicBezTo>
                <a:cubicBezTo>
                  <a:pt x="10520491" y="540969"/>
                  <a:pt x="10482827" y="696343"/>
                  <a:pt x="10515600" y="804108"/>
                </a:cubicBezTo>
                <a:cubicBezTo>
                  <a:pt x="10282234" y="869973"/>
                  <a:pt x="10155963" y="768701"/>
                  <a:pt x="9931400" y="804108"/>
                </a:cubicBezTo>
                <a:cubicBezTo>
                  <a:pt x="9706837" y="839515"/>
                  <a:pt x="9547584" y="793047"/>
                  <a:pt x="9242044" y="804108"/>
                </a:cubicBezTo>
                <a:cubicBezTo>
                  <a:pt x="8936504" y="815169"/>
                  <a:pt x="9031223" y="784660"/>
                  <a:pt x="8868156" y="804108"/>
                </a:cubicBezTo>
                <a:cubicBezTo>
                  <a:pt x="8705089" y="823556"/>
                  <a:pt x="8584403" y="802959"/>
                  <a:pt x="8494268" y="804108"/>
                </a:cubicBezTo>
                <a:cubicBezTo>
                  <a:pt x="8404133" y="805257"/>
                  <a:pt x="8355918" y="773055"/>
                  <a:pt x="8225536" y="804108"/>
                </a:cubicBezTo>
                <a:cubicBezTo>
                  <a:pt x="8095154" y="835161"/>
                  <a:pt x="7972146" y="794598"/>
                  <a:pt x="7851648" y="804108"/>
                </a:cubicBezTo>
                <a:cubicBezTo>
                  <a:pt x="7731150" y="813618"/>
                  <a:pt x="7696011" y="773175"/>
                  <a:pt x="7582916" y="804108"/>
                </a:cubicBezTo>
                <a:cubicBezTo>
                  <a:pt x="7469821" y="835041"/>
                  <a:pt x="7152285" y="783243"/>
                  <a:pt x="6893560" y="804108"/>
                </a:cubicBezTo>
                <a:cubicBezTo>
                  <a:pt x="6634835" y="824973"/>
                  <a:pt x="6739937" y="803904"/>
                  <a:pt x="6624828" y="804108"/>
                </a:cubicBezTo>
                <a:cubicBezTo>
                  <a:pt x="6509719" y="804312"/>
                  <a:pt x="6283345" y="792336"/>
                  <a:pt x="6040628" y="804108"/>
                </a:cubicBezTo>
                <a:cubicBezTo>
                  <a:pt x="5797911" y="815880"/>
                  <a:pt x="5861971" y="771915"/>
                  <a:pt x="5771896" y="804108"/>
                </a:cubicBezTo>
                <a:cubicBezTo>
                  <a:pt x="5681821" y="836301"/>
                  <a:pt x="5269948" y="752479"/>
                  <a:pt x="5082540" y="804108"/>
                </a:cubicBezTo>
                <a:cubicBezTo>
                  <a:pt x="4895132" y="855737"/>
                  <a:pt x="4544772" y="778805"/>
                  <a:pt x="4393184" y="804108"/>
                </a:cubicBezTo>
                <a:cubicBezTo>
                  <a:pt x="4241596" y="829411"/>
                  <a:pt x="3945614" y="734917"/>
                  <a:pt x="3703828" y="804108"/>
                </a:cubicBezTo>
                <a:cubicBezTo>
                  <a:pt x="3462042" y="873299"/>
                  <a:pt x="3258925" y="732433"/>
                  <a:pt x="3014472" y="804108"/>
                </a:cubicBezTo>
                <a:cubicBezTo>
                  <a:pt x="2770019" y="875783"/>
                  <a:pt x="2818544" y="789072"/>
                  <a:pt x="2745740" y="804108"/>
                </a:cubicBezTo>
                <a:cubicBezTo>
                  <a:pt x="2672936" y="819144"/>
                  <a:pt x="2451225" y="744979"/>
                  <a:pt x="2161540" y="804108"/>
                </a:cubicBezTo>
                <a:cubicBezTo>
                  <a:pt x="1871855" y="863237"/>
                  <a:pt x="1961394" y="787427"/>
                  <a:pt x="1892808" y="804108"/>
                </a:cubicBezTo>
                <a:cubicBezTo>
                  <a:pt x="1824222" y="820789"/>
                  <a:pt x="1356675" y="757232"/>
                  <a:pt x="1203452" y="804108"/>
                </a:cubicBezTo>
                <a:cubicBezTo>
                  <a:pt x="1050229" y="850984"/>
                  <a:pt x="843954" y="787962"/>
                  <a:pt x="619252" y="804108"/>
                </a:cubicBezTo>
                <a:cubicBezTo>
                  <a:pt x="394550" y="820254"/>
                  <a:pt x="155117" y="738085"/>
                  <a:pt x="0" y="804108"/>
                </a:cubicBezTo>
                <a:cubicBezTo>
                  <a:pt x="-40303" y="702252"/>
                  <a:pt x="3847" y="548363"/>
                  <a:pt x="0" y="402054"/>
                </a:cubicBezTo>
                <a:cubicBezTo>
                  <a:pt x="-3847" y="255745"/>
                  <a:pt x="2504" y="121349"/>
                  <a:pt x="0" y="0"/>
                </a:cubicBezTo>
                <a:close/>
              </a:path>
              <a:path w="10515600" h="804108" stroke="0" extrusionOk="0">
                <a:moveTo>
                  <a:pt x="0" y="0"/>
                </a:moveTo>
                <a:cubicBezTo>
                  <a:pt x="129742" y="-11200"/>
                  <a:pt x="141219" y="6424"/>
                  <a:pt x="268732" y="0"/>
                </a:cubicBezTo>
                <a:cubicBezTo>
                  <a:pt x="396245" y="-6424"/>
                  <a:pt x="795841" y="76879"/>
                  <a:pt x="1063244" y="0"/>
                </a:cubicBezTo>
                <a:cubicBezTo>
                  <a:pt x="1330647" y="-76879"/>
                  <a:pt x="1454229" y="25549"/>
                  <a:pt x="1752600" y="0"/>
                </a:cubicBezTo>
                <a:cubicBezTo>
                  <a:pt x="2050971" y="-25549"/>
                  <a:pt x="2291838" y="17038"/>
                  <a:pt x="2547112" y="0"/>
                </a:cubicBezTo>
                <a:cubicBezTo>
                  <a:pt x="2802386" y="-17038"/>
                  <a:pt x="2979227" y="19825"/>
                  <a:pt x="3236468" y="0"/>
                </a:cubicBezTo>
                <a:cubicBezTo>
                  <a:pt x="3493709" y="-19825"/>
                  <a:pt x="3439996" y="13724"/>
                  <a:pt x="3505200" y="0"/>
                </a:cubicBezTo>
                <a:cubicBezTo>
                  <a:pt x="3570404" y="-13724"/>
                  <a:pt x="3907670" y="31616"/>
                  <a:pt x="4299712" y="0"/>
                </a:cubicBezTo>
                <a:cubicBezTo>
                  <a:pt x="4691754" y="-31616"/>
                  <a:pt x="4509610" y="17976"/>
                  <a:pt x="4568444" y="0"/>
                </a:cubicBezTo>
                <a:cubicBezTo>
                  <a:pt x="4627278" y="-17976"/>
                  <a:pt x="4794223" y="6773"/>
                  <a:pt x="4942332" y="0"/>
                </a:cubicBezTo>
                <a:cubicBezTo>
                  <a:pt x="5090441" y="-6773"/>
                  <a:pt x="5256878" y="47108"/>
                  <a:pt x="5421376" y="0"/>
                </a:cubicBezTo>
                <a:cubicBezTo>
                  <a:pt x="5585874" y="-47108"/>
                  <a:pt x="5952302" y="79795"/>
                  <a:pt x="6215888" y="0"/>
                </a:cubicBezTo>
                <a:cubicBezTo>
                  <a:pt x="6479474" y="-79795"/>
                  <a:pt x="6526792" y="46302"/>
                  <a:pt x="6800088" y="0"/>
                </a:cubicBezTo>
                <a:cubicBezTo>
                  <a:pt x="7073384" y="-46302"/>
                  <a:pt x="7229934" y="63069"/>
                  <a:pt x="7489444" y="0"/>
                </a:cubicBezTo>
                <a:cubicBezTo>
                  <a:pt x="7748954" y="-63069"/>
                  <a:pt x="8104294" y="58927"/>
                  <a:pt x="8283956" y="0"/>
                </a:cubicBezTo>
                <a:cubicBezTo>
                  <a:pt x="8463618" y="-58927"/>
                  <a:pt x="8664930" y="573"/>
                  <a:pt x="8763000" y="0"/>
                </a:cubicBezTo>
                <a:cubicBezTo>
                  <a:pt x="8861070" y="-573"/>
                  <a:pt x="9213253" y="68384"/>
                  <a:pt x="9347200" y="0"/>
                </a:cubicBezTo>
                <a:cubicBezTo>
                  <a:pt x="9481147" y="-68384"/>
                  <a:pt x="10167792" y="1388"/>
                  <a:pt x="10515600" y="0"/>
                </a:cubicBezTo>
                <a:cubicBezTo>
                  <a:pt x="10542531" y="162120"/>
                  <a:pt x="10484356" y="253383"/>
                  <a:pt x="10515600" y="385972"/>
                </a:cubicBezTo>
                <a:cubicBezTo>
                  <a:pt x="10546844" y="518561"/>
                  <a:pt x="10481975" y="616407"/>
                  <a:pt x="10515600" y="804108"/>
                </a:cubicBezTo>
                <a:cubicBezTo>
                  <a:pt x="10396869" y="821493"/>
                  <a:pt x="10152575" y="767543"/>
                  <a:pt x="10036556" y="804108"/>
                </a:cubicBezTo>
                <a:cubicBezTo>
                  <a:pt x="9920537" y="840673"/>
                  <a:pt x="9528447" y="801564"/>
                  <a:pt x="9242044" y="804108"/>
                </a:cubicBezTo>
                <a:cubicBezTo>
                  <a:pt x="8955641" y="806652"/>
                  <a:pt x="8881397" y="798577"/>
                  <a:pt x="8657844" y="804108"/>
                </a:cubicBezTo>
                <a:cubicBezTo>
                  <a:pt x="8434291" y="809639"/>
                  <a:pt x="8447203" y="796350"/>
                  <a:pt x="8389112" y="804108"/>
                </a:cubicBezTo>
                <a:cubicBezTo>
                  <a:pt x="8331021" y="811866"/>
                  <a:pt x="8141375" y="775010"/>
                  <a:pt x="7910068" y="804108"/>
                </a:cubicBezTo>
                <a:cubicBezTo>
                  <a:pt x="7678761" y="833206"/>
                  <a:pt x="7570506" y="776151"/>
                  <a:pt x="7325868" y="804108"/>
                </a:cubicBezTo>
                <a:cubicBezTo>
                  <a:pt x="7081230" y="832065"/>
                  <a:pt x="6986872" y="794663"/>
                  <a:pt x="6741668" y="804108"/>
                </a:cubicBezTo>
                <a:cubicBezTo>
                  <a:pt x="6496464" y="813553"/>
                  <a:pt x="6493360" y="790520"/>
                  <a:pt x="6367780" y="804108"/>
                </a:cubicBezTo>
                <a:cubicBezTo>
                  <a:pt x="6242200" y="817696"/>
                  <a:pt x="6171495" y="801378"/>
                  <a:pt x="6099048" y="804108"/>
                </a:cubicBezTo>
                <a:cubicBezTo>
                  <a:pt x="6026601" y="806838"/>
                  <a:pt x="5803583" y="790451"/>
                  <a:pt x="5725160" y="804108"/>
                </a:cubicBezTo>
                <a:cubicBezTo>
                  <a:pt x="5646737" y="817765"/>
                  <a:pt x="5225405" y="756522"/>
                  <a:pt x="5035804" y="804108"/>
                </a:cubicBezTo>
                <a:cubicBezTo>
                  <a:pt x="4846203" y="851694"/>
                  <a:pt x="4686731" y="784846"/>
                  <a:pt x="4451604" y="804108"/>
                </a:cubicBezTo>
                <a:cubicBezTo>
                  <a:pt x="4216477" y="823370"/>
                  <a:pt x="4169791" y="772468"/>
                  <a:pt x="3972560" y="804108"/>
                </a:cubicBezTo>
                <a:cubicBezTo>
                  <a:pt x="3775329" y="835748"/>
                  <a:pt x="3542384" y="760017"/>
                  <a:pt x="3283204" y="804108"/>
                </a:cubicBezTo>
                <a:cubicBezTo>
                  <a:pt x="3024024" y="848199"/>
                  <a:pt x="2996704" y="769509"/>
                  <a:pt x="2804160" y="804108"/>
                </a:cubicBezTo>
                <a:cubicBezTo>
                  <a:pt x="2611616" y="838707"/>
                  <a:pt x="2536643" y="776948"/>
                  <a:pt x="2430272" y="804108"/>
                </a:cubicBezTo>
                <a:cubicBezTo>
                  <a:pt x="2323901" y="831268"/>
                  <a:pt x="2175838" y="791002"/>
                  <a:pt x="2056384" y="804108"/>
                </a:cubicBezTo>
                <a:cubicBezTo>
                  <a:pt x="1936930" y="817214"/>
                  <a:pt x="1690341" y="801513"/>
                  <a:pt x="1472184" y="804108"/>
                </a:cubicBezTo>
                <a:cubicBezTo>
                  <a:pt x="1254027" y="806703"/>
                  <a:pt x="847099" y="801211"/>
                  <a:pt x="677672" y="804108"/>
                </a:cubicBezTo>
                <a:cubicBezTo>
                  <a:pt x="508245" y="807005"/>
                  <a:pt x="137751" y="739152"/>
                  <a:pt x="0" y="804108"/>
                </a:cubicBezTo>
                <a:cubicBezTo>
                  <a:pt x="-29255" y="723405"/>
                  <a:pt x="37759" y="541038"/>
                  <a:pt x="0" y="410095"/>
                </a:cubicBezTo>
                <a:cubicBezTo>
                  <a:pt x="-37759" y="279152"/>
                  <a:pt x="15366" y="185309"/>
                  <a:pt x="0" y="0"/>
                </a:cubicBezTo>
                <a:close/>
              </a:path>
            </a:pathLst>
          </a:custGeom>
          <a:solidFill>
            <a:schemeClr val="accent6">
              <a:lumMod val="40000"/>
              <a:lumOff val="60000"/>
            </a:schemeClr>
          </a:solidFill>
          <a:ln w="38100">
            <a:solidFill>
              <a:schemeClr val="tx1"/>
            </a:solidFill>
            <a:extLst>
              <a:ext uri="{C807C97D-BFC1-408E-A445-0C87EB9F89A2}">
                <ask:lineSketchStyleProps xmlns:ask="http://schemas.microsoft.com/office/drawing/2018/sketchyshapes" sd="377059806">
                  <ask:type>
                    <ask:lineSketchScribble/>
                  </ask:type>
                </ask:lineSketchStyleProps>
              </a:ext>
            </a:extLst>
          </a:ln>
        </p:spPr>
        <p:txBody>
          <a:bodyPr>
            <a:normAutofit/>
          </a:bodyPr>
          <a:lstStyle/>
          <a:p>
            <a:r>
              <a:rPr lang="fr-FR" dirty="0">
                <a:solidFill>
                  <a:srgbClr val="00B050"/>
                </a:solidFill>
              </a:rPr>
              <a:t>Le protocole </a:t>
            </a:r>
            <a:r>
              <a:rPr lang="fr-FR" b="1" dirty="0">
                <a:solidFill>
                  <a:srgbClr val="00B050"/>
                </a:solidFill>
              </a:rPr>
              <a:t>DANTE</a:t>
            </a:r>
            <a:r>
              <a:rPr lang="fr-BJ" dirty="0"/>
              <a:t> </a:t>
            </a:r>
            <a:r>
              <a:rPr lang="fr-BJ" sz="2400" dirty="0"/>
              <a:t>(</a:t>
            </a:r>
            <a:r>
              <a:rPr lang="fr-BJ" sz="2400" b="1" i="1" dirty="0">
                <a:solidFill>
                  <a:srgbClr val="00B050"/>
                </a:solidFill>
              </a:rPr>
              <a:t>D</a:t>
            </a:r>
            <a:r>
              <a:rPr lang="fr-BJ" sz="2400" i="1" dirty="0"/>
              <a:t>igital </a:t>
            </a:r>
            <a:r>
              <a:rPr lang="fr-BJ" sz="2400" b="1" i="1" dirty="0">
                <a:solidFill>
                  <a:srgbClr val="00B050"/>
                </a:solidFill>
              </a:rPr>
              <a:t>A</a:t>
            </a:r>
            <a:r>
              <a:rPr lang="fr-BJ" sz="2400" i="1" dirty="0"/>
              <a:t>udio </a:t>
            </a:r>
            <a:r>
              <a:rPr lang="fr-BJ" sz="2400" b="1" i="1" dirty="0">
                <a:solidFill>
                  <a:srgbClr val="00B050"/>
                </a:solidFill>
              </a:rPr>
              <a:t>N</a:t>
            </a:r>
            <a:r>
              <a:rPr lang="fr-BJ" sz="2400" i="1" dirty="0"/>
              <a:t>etwork </a:t>
            </a:r>
            <a:r>
              <a:rPr lang="fr-BJ" sz="2400" b="1" i="1" dirty="0" err="1">
                <a:solidFill>
                  <a:srgbClr val="00B050"/>
                </a:solidFill>
              </a:rPr>
              <a:t>T</a:t>
            </a:r>
            <a:r>
              <a:rPr lang="fr-BJ" sz="2400" i="1" dirty="0" err="1"/>
              <a:t>hrough</a:t>
            </a:r>
            <a:r>
              <a:rPr lang="fr-BJ" sz="2400" i="1" dirty="0"/>
              <a:t> </a:t>
            </a:r>
            <a:r>
              <a:rPr lang="fr-BJ" sz="2400" b="1" i="1" dirty="0">
                <a:solidFill>
                  <a:srgbClr val="00B050"/>
                </a:solidFill>
              </a:rPr>
              <a:t>E</a:t>
            </a:r>
            <a:r>
              <a:rPr lang="fr-BJ" sz="2400" i="1" dirty="0"/>
              <a:t>thernet</a:t>
            </a:r>
            <a:r>
              <a:rPr lang="fr-BJ" sz="2400" dirty="0"/>
              <a:t>)</a:t>
            </a:r>
          </a:p>
        </p:txBody>
      </p:sp>
      <p:sp>
        <p:nvSpPr>
          <p:cNvPr id="3" name="Espace réservé du contenu 2">
            <a:extLst>
              <a:ext uri="{FF2B5EF4-FFF2-40B4-BE49-F238E27FC236}">
                <a16:creationId xmlns:a16="http://schemas.microsoft.com/office/drawing/2014/main" id="{1FA04714-CB3D-CA2D-3D25-E9FDBDF4EB90}"/>
              </a:ext>
            </a:extLst>
          </p:cNvPr>
          <p:cNvSpPr>
            <a:spLocks noGrp="1"/>
          </p:cNvSpPr>
          <p:nvPr>
            <p:ph idx="1"/>
          </p:nvPr>
        </p:nvSpPr>
        <p:spPr>
          <a:xfrm rot="21387254">
            <a:off x="622092" y="1386590"/>
            <a:ext cx="10752944" cy="5194092"/>
          </a:xfrm>
          <a:custGeom>
            <a:avLst/>
            <a:gdLst>
              <a:gd name="csX0" fmla="*/ 0 w 10752944"/>
              <a:gd name="csY0" fmla="*/ 0 h 5194092"/>
              <a:gd name="csX1" fmla="*/ 812445 w 10752944"/>
              <a:gd name="csY1" fmla="*/ 0 h 5194092"/>
              <a:gd name="csX2" fmla="*/ 1087242 w 10752944"/>
              <a:gd name="csY2" fmla="*/ 0 h 5194092"/>
              <a:gd name="csX3" fmla="*/ 1792157 w 10752944"/>
              <a:gd name="csY3" fmla="*/ 0 h 5194092"/>
              <a:gd name="csX4" fmla="*/ 2174484 w 10752944"/>
              <a:gd name="csY4" fmla="*/ 0 h 5194092"/>
              <a:gd name="csX5" fmla="*/ 2556811 w 10752944"/>
              <a:gd name="csY5" fmla="*/ 0 h 5194092"/>
              <a:gd name="csX6" fmla="*/ 3261726 w 10752944"/>
              <a:gd name="csY6" fmla="*/ 0 h 5194092"/>
              <a:gd name="csX7" fmla="*/ 3644053 w 10752944"/>
              <a:gd name="csY7" fmla="*/ 0 h 5194092"/>
              <a:gd name="csX8" fmla="*/ 4241439 w 10752944"/>
              <a:gd name="csY8" fmla="*/ 0 h 5194092"/>
              <a:gd name="csX9" fmla="*/ 4731295 w 10752944"/>
              <a:gd name="csY9" fmla="*/ 0 h 5194092"/>
              <a:gd name="csX10" fmla="*/ 5436211 w 10752944"/>
              <a:gd name="csY10" fmla="*/ 0 h 5194092"/>
              <a:gd name="csX11" fmla="*/ 5818537 w 10752944"/>
              <a:gd name="csY11" fmla="*/ 0 h 5194092"/>
              <a:gd name="csX12" fmla="*/ 6200864 w 10752944"/>
              <a:gd name="csY12" fmla="*/ 0 h 5194092"/>
              <a:gd name="csX13" fmla="*/ 6475662 w 10752944"/>
              <a:gd name="csY13" fmla="*/ 0 h 5194092"/>
              <a:gd name="csX14" fmla="*/ 6965518 w 10752944"/>
              <a:gd name="csY14" fmla="*/ 0 h 5194092"/>
              <a:gd name="csX15" fmla="*/ 7562904 w 10752944"/>
              <a:gd name="csY15" fmla="*/ 0 h 5194092"/>
              <a:gd name="csX16" fmla="*/ 8160290 w 10752944"/>
              <a:gd name="csY16" fmla="*/ 0 h 5194092"/>
              <a:gd name="csX17" fmla="*/ 8757676 w 10752944"/>
              <a:gd name="csY17" fmla="*/ 0 h 5194092"/>
              <a:gd name="csX18" fmla="*/ 9032473 w 10752944"/>
              <a:gd name="csY18" fmla="*/ 0 h 5194092"/>
              <a:gd name="csX19" fmla="*/ 9629859 w 10752944"/>
              <a:gd name="csY19" fmla="*/ 0 h 5194092"/>
              <a:gd name="csX20" fmla="*/ 10119715 w 10752944"/>
              <a:gd name="csY20" fmla="*/ 0 h 5194092"/>
              <a:gd name="csX21" fmla="*/ 10752944 w 10752944"/>
              <a:gd name="csY21" fmla="*/ 0 h 5194092"/>
              <a:gd name="csX22" fmla="*/ 10752944 w 10752944"/>
              <a:gd name="csY22" fmla="*/ 681003 h 5194092"/>
              <a:gd name="csX23" fmla="*/ 10752944 w 10752944"/>
              <a:gd name="csY23" fmla="*/ 1362006 h 5194092"/>
              <a:gd name="csX24" fmla="*/ 10752944 w 10752944"/>
              <a:gd name="csY24" fmla="*/ 1835246 h 5194092"/>
              <a:gd name="csX25" fmla="*/ 10752944 w 10752944"/>
              <a:gd name="csY25" fmla="*/ 2256544 h 5194092"/>
              <a:gd name="csX26" fmla="*/ 10752944 w 10752944"/>
              <a:gd name="csY26" fmla="*/ 2937548 h 5194092"/>
              <a:gd name="csX27" fmla="*/ 10752944 w 10752944"/>
              <a:gd name="csY27" fmla="*/ 3514669 h 5194092"/>
              <a:gd name="csX28" fmla="*/ 10752944 w 10752944"/>
              <a:gd name="csY28" fmla="*/ 3987908 h 5194092"/>
              <a:gd name="csX29" fmla="*/ 10752944 w 10752944"/>
              <a:gd name="csY29" fmla="*/ 4616971 h 5194092"/>
              <a:gd name="csX30" fmla="*/ 10752944 w 10752944"/>
              <a:gd name="csY30" fmla="*/ 5194092 h 5194092"/>
              <a:gd name="csX31" fmla="*/ 10370617 w 10752944"/>
              <a:gd name="csY31" fmla="*/ 5194092 h 5194092"/>
              <a:gd name="csX32" fmla="*/ 9665702 w 10752944"/>
              <a:gd name="csY32" fmla="*/ 5194092 h 5194092"/>
              <a:gd name="csX33" fmla="*/ 8853257 w 10752944"/>
              <a:gd name="csY33" fmla="*/ 5194092 h 5194092"/>
              <a:gd name="csX34" fmla="*/ 8040813 w 10752944"/>
              <a:gd name="csY34" fmla="*/ 5194092 h 5194092"/>
              <a:gd name="csX35" fmla="*/ 7658486 w 10752944"/>
              <a:gd name="csY35" fmla="*/ 5194092 h 5194092"/>
              <a:gd name="csX36" fmla="*/ 6953570 w 10752944"/>
              <a:gd name="csY36" fmla="*/ 5194092 h 5194092"/>
              <a:gd name="csX37" fmla="*/ 6248655 w 10752944"/>
              <a:gd name="csY37" fmla="*/ 5194092 h 5194092"/>
              <a:gd name="csX38" fmla="*/ 5973858 w 10752944"/>
              <a:gd name="csY38" fmla="*/ 5194092 h 5194092"/>
              <a:gd name="csX39" fmla="*/ 5376472 w 10752944"/>
              <a:gd name="csY39" fmla="*/ 5194092 h 5194092"/>
              <a:gd name="csX40" fmla="*/ 5101675 w 10752944"/>
              <a:gd name="csY40" fmla="*/ 5194092 h 5194092"/>
              <a:gd name="csX41" fmla="*/ 4396759 w 10752944"/>
              <a:gd name="csY41" fmla="*/ 5194092 h 5194092"/>
              <a:gd name="csX42" fmla="*/ 4014432 w 10752944"/>
              <a:gd name="csY42" fmla="*/ 5194092 h 5194092"/>
              <a:gd name="csX43" fmla="*/ 3524576 w 10752944"/>
              <a:gd name="csY43" fmla="*/ 5194092 h 5194092"/>
              <a:gd name="csX44" fmla="*/ 2927190 w 10752944"/>
              <a:gd name="csY44" fmla="*/ 5194092 h 5194092"/>
              <a:gd name="csX45" fmla="*/ 2329805 w 10752944"/>
              <a:gd name="csY45" fmla="*/ 5194092 h 5194092"/>
              <a:gd name="csX46" fmla="*/ 1517360 w 10752944"/>
              <a:gd name="csY46" fmla="*/ 5194092 h 5194092"/>
              <a:gd name="csX47" fmla="*/ 1135033 w 10752944"/>
              <a:gd name="csY47" fmla="*/ 5194092 h 5194092"/>
              <a:gd name="csX48" fmla="*/ 0 w 10752944"/>
              <a:gd name="csY48" fmla="*/ 5194092 h 5194092"/>
              <a:gd name="csX49" fmla="*/ 0 w 10752944"/>
              <a:gd name="csY49" fmla="*/ 4720853 h 5194092"/>
              <a:gd name="csX50" fmla="*/ 0 w 10752944"/>
              <a:gd name="csY50" fmla="*/ 4195672 h 5194092"/>
              <a:gd name="csX51" fmla="*/ 0 w 10752944"/>
              <a:gd name="csY51" fmla="*/ 3566610 h 5194092"/>
              <a:gd name="csX52" fmla="*/ 0 w 10752944"/>
              <a:gd name="csY52" fmla="*/ 2937548 h 5194092"/>
              <a:gd name="csX53" fmla="*/ 0 w 10752944"/>
              <a:gd name="csY53" fmla="*/ 2412367 h 5194092"/>
              <a:gd name="csX54" fmla="*/ 0 w 10752944"/>
              <a:gd name="csY54" fmla="*/ 1887187 h 5194092"/>
              <a:gd name="csX55" fmla="*/ 0 w 10752944"/>
              <a:gd name="csY55" fmla="*/ 1258125 h 5194092"/>
              <a:gd name="csX56" fmla="*/ 0 w 10752944"/>
              <a:gd name="csY56" fmla="*/ 732944 h 5194092"/>
              <a:gd name="csX57" fmla="*/ 0 w 10752944"/>
              <a:gd name="csY57" fmla="*/ 0 h 519409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Lst>
            <a:rect l="l" t="t" r="r" b="b"/>
            <a:pathLst>
              <a:path w="10752944" h="5194092" fill="none" extrusionOk="0">
                <a:moveTo>
                  <a:pt x="0" y="0"/>
                </a:moveTo>
                <a:cubicBezTo>
                  <a:pt x="348768" y="-38390"/>
                  <a:pt x="526242" y="34598"/>
                  <a:pt x="812445" y="0"/>
                </a:cubicBezTo>
                <a:cubicBezTo>
                  <a:pt x="1098648" y="-34598"/>
                  <a:pt x="1011022" y="7614"/>
                  <a:pt x="1087242" y="0"/>
                </a:cubicBezTo>
                <a:cubicBezTo>
                  <a:pt x="1163462" y="-7614"/>
                  <a:pt x="1453670" y="76919"/>
                  <a:pt x="1792157" y="0"/>
                </a:cubicBezTo>
                <a:cubicBezTo>
                  <a:pt x="2130644" y="-76919"/>
                  <a:pt x="2072550" y="5388"/>
                  <a:pt x="2174484" y="0"/>
                </a:cubicBezTo>
                <a:cubicBezTo>
                  <a:pt x="2276418" y="-5388"/>
                  <a:pt x="2388702" y="26693"/>
                  <a:pt x="2556811" y="0"/>
                </a:cubicBezTo>
                <a:cubicBezTo>
                  <a:pt x="2724920" y="-26693"/>
                  <a:pt x="3028306" y="83313"/>
                  <a:pt x="3261726" y="0"/>
                </a:cubicBezTo>
                <a:cubicBezTo>
                  <a:pt x="3495147" y="-83313"/>
                  <a:pt x="3479462" y="25301"/>
                  <a:pt x="3644053" y="0"/>
                </a:cubicBezTo>
                <a:cubicBezTo>
                  <a:pt x="3808644" y="-25301"/>
                  <a:pt x="4070392" y="25569"/>
                  <a:pt x="4241439" y="0"/>
                </a:cubicBezTo>
                <a:cubicBezTo>
                  <a:pt x="4412486" y="-25569"/>
                  <a:pt x="4617983" y="23159"/>
                  <a:pt x="4731295" y="0"/>
                </a:cubicBezTo>
                <a:cubicBezTo>
                  <a:pt x="4844607" y="-23159"/>
                  <a:pt x="5217521" y="50080"/>
                  <a:pt x="5436211" y="0"/>
                </a:cubicBezTo>
                <a:cubicBezTo>
                  <a:pt x="5654901" y="-50080"/>
                  <a:pt x="5683771" y="9135"/>
                  <a:pt x="5818537" y="0"/>
                </a:cubicBezTo>
                <a:cubicBezTo>
                  <a:pt x="5953303" y="-9135"/>
                  <a:pt x="6023397" y="32034"/>
                  <a:pt x="6200864" y="0"/>
                </a:cubicBezTo>
                <a:cubicBezTo>
                  <a:pt x="6378331" y="-32034"/>
                  <a:pt x="6343361" y="7809"/>
                  <a:pt x="6475662" y="0"/>
                </a:cubicBezTo>
                <a:cubicBezTo>
                  <a:pt x="6607963" y="-7809"/>
                  <a:pt x="6867024" y="12505"/>
                  <a:pt x="6965518" y="0"/>
                </a:cubicBezTo>
                <a:cubicBezTo>
                  <a:pt x="7064012" y="-12505"/>
                  <a:pt x="7292352" y="30667"/>
                  <a:pt x="7562904" y="0"/>
                </a:cubicBezTo>
                <a:cubicBezTo>
                  <a:pt x="7833456" y="-30667"/>
                  <a:pt x="8008030" y="59539"/>
                  <a:pt x="8160290" y="0"/>
                </a:cubicBezTo>
                <a:cubicBezTo>
                  <a:pt x="8312550" y="-59539"/>
                  <a:pt x="8579185" y="57807"/>
                  <a:pt x="8757676" y="0"/>
                </a:cubicBezTo>
                <a:cubicBezTo>
                  <a:pt x="8936167" y="-57807"/>
                  <a:pt x="8968763" y="1673"/>
                  <a:pt x="9032473" y="0"/>
                </a:cubicBezTo>
                <a:cubicBezTo>
                  <a:pt x="9096183" y="-1673"/>
                  <a:pt x="9344978" y="41366"/>
                  <a:pt x="9629859" y="0"/>
                </a:cubicBezTo>
                <a:cubicBezTo>
                  <a:pt x="9914740" y="-41366"/>
                  <a:pt x="9890845" y="44330"/>
                  <a:pt x="10119715" y="0"/>
                </a:cubicBezTo>
                <a:cubicBezTo>
                  <a:pt x="10348585" y="-44330"/>
                  <a:pt x="10507483" y="15830"/>
                  <a:pt x="10752944" y="0"/>
                </a:cubicBezTo>
                <a:cubicBezTo>
                  <a:pt x="10798208" y="338637"/>
                  <a:pt x="10694820" y="535980"/>
                  <a:pt x="10752944" y="681003"/>
                </a:cubicBezTo>
                <a:cubicBezTo>
                  <a:pt x="10811068" y="826026"/>
                  <a:pt x="10683008" y="1165448"/>
                  <a:pt x="10752944" y="1362006"/>
                </a:cubicBezTo>
                <a:cubicBezTo>
                  <a:pt x="10822880" y="1558564"/>
                  <a:pt x="10745077" y="1689164"/>
                  <a:pt x="10752944" y="1835246"/>
                </a:cubicBezTo>
                <a:cubicBezTo>
                  <a:pt x="10760811" y="1981328"/>
                  <a:pt x="10740308" y="2148927"/>
                  <a:pt x="10752944" y="2256544"/>
                </a:cubicBezTo>
                <a:cubicBezTo>
                  <a:pt x="10765580" y="2364161"/>
                  <a:pt x="10698697" y="2714769"/>
                  <a:pt x="10752944" y="2937548"/>
                </a:cubicBezTo>
                <a:cubicBezTo>
                  <a:pt x="10807191" y="3160327"/>
                  <a:pt x="10717294" y="3344122"/>
                  <a:pt x="10752944" y="3514669"/>
                </a:cubicBezTo>
                <a:cubicBezTo>
                  <a:pt x="10788594" y="3685216"/>
                  <a:pt x="10748904" y="3877859"/>
                  <a:pt x="10752944" y="3987908"/>
                </a:cubicBezTo>
                <a:cubicBezTo>
                  <a:pt x="10756984" y="4097957"/>
                  <a:pt x="10718139" y="4428130"/>
                  <a:pt x="10752944" y="4616971"/>
                </a:cubicBezTo>
                <a:cubicBezTo>
                  <a:pt x="10787749" y="4805812"/>
                  <a:pt x="10752288" y="5009158"/>
                  <a:pt x="10752944" y="5194092"/>
                </a:cubicBezTo>
                <a:cubicBezTo>
                  <a:pt x="10583204" y="5196299"/>
                  <a:pt x="10484831" y="5189543"/>
                  <a:pt x="10370617" y="5194092"/>
                </a:cubicBezTo>
                <a:cubicBezTo>
                  <a:pt x="10256403" y="5198641"/>
                  <a:pt x="9829669" y="5155528"/>
                  <a:pt x="9665702" y="5194092"/>
                </a:cubicBezTo>
                <a:cubicBezTo>
                  <a:pt x="9501736" y="5232656"/>
                  <a:pt x="9147870" y="5157768"/>
                  <a:pt x="8853257" y="5194092"/>
                </a:cubicBezTo>
                <a:cubicBezTo>
                  <a:pt x="8558644" y="5230416"/>
                  <a:pt x="8432385" y="5169868"/>
                  <a:pt x="8040813" y="5194092"/>
                </a:cubicBezTo>
                <a:cubicBezTo>
                  <a:pt x="7649241" y="5218316"/>
                  <a:pt x="7833203" y="5183168"/>
                  <a:pt x="7658486" y="5194092"/>
                </a:cubicBezTo>
                <a:cubicBezTo>
                  <a:pt x="7483769" y="5205016"/>
                  <a:pt x="7150974" y="5130381"/>
                  <a:pt x="6953570" y="5194092"/>
                </a:cubicBezTo>
                <a:cubicBezTo>
                  <a:pt x="6756166" y="5257803"/>
                  <a:pt x="6599943" y="5186563"/>
                  <a:pt x="6248655" y="5194092"/>
                </a:cubicBezTo>
                <a:cubicBezTo>
                  <a:pt x="5897367" y="5201621"/>
                  <a:pt x="6065073" y="5161763"/>
                  <a:pt x="5973858" y="5194092"/>
                </a:cubicBezTo>
                <a:cubicBezTo>
                  <a:pt x="5882643" y="5226421"/>
                  <a:pt x="5502904" y="5188651"/>
                  <a:pt x="5376472" y="5194092"/>
                </a:cubicBezTo>
                <a:cubicBezTo>
                  <a:pt x="5250040" y="5199533"/>
                  <a:pt x="5167246" y="5169122"/>
                  <a:pt x="5101675" y="5194092"/>
                </a:cubicBezTo>
                <a:cubicBezTo>
                  <a:pt x="5036104" y="5219062"/>
                  <a:pt x="4641537" y="5123858"/>
                  <a:pt x="4396759" y="5194092"/>
                </a:cubicBezTo>
                <a:cubicBezTo>
                  <a:pt x="4151981" y="5264326"/>
                  <a:pt x="4123766" y="5190920"/>
                  <a:pt x="4014432" y="5194092"/>
                </a:cubicBezTo>
                <a:cubicBezTo>
                  <a:pt x="3905098" y="5197264"/>
                  <a:pt x="3661719" y="5194046"/>
                  <a:pt x="3524576" y="5194092"/>
                </a:cubicBezTo>
                <a:cubicBezTo>
                  <a:pt x="3387433" y="5194138"/>
                  <a:pt x="3107202" y="5146597"/>
                  <a:pt x="2927190" y="5194092"/>
                </a:cubicBezTo>
                <a:cubicBezTo>
                  <a:pt x="2747178" y="5241587"/>
                  <a:pt x="2562105" y="5142684"/>
                  <a:pt x="2329805" y="5194092"/>
                </a:cubicBezTo>
                <a:cubicBezTo>
                  <a:pt x="2097505" y="5245500"/>
                  <a:pt x="1896931" y="5100447"/>
                  <a:pt x="1517360" y="5194092"/>
                </a:cubicBezTo>
                <a:cubicBezTo>
                  <a:pt x="1137790" y="5287737"/>
                  <a:pt x="1248833" y="5181517"/>
                  <a:pt x="1135033" y="5194092"/>
                </a:cubicBezTo>
                <a:cubicBezTo>
                  <a:pt x="1021233" y="5206667"/>
                  <a:pt x="344473" y="5193643"/>
                  <a:pt x="0" y="5194092"/>
                </a:cubicBezTo>
                <a:cubicBezTo>
                  <a:pt x="-3918" y="5039416"/>
                  <a:pt x="44242" y="4885888"/>
                  <a:pt x="0" y="4720853"/>
                </a:cubicBezTo>
                <a:cubicBezTo>
                  <a:pt x="-44242" y="4555818"/>
                  <a:pt x="33624" y="4402462"/>
                  <a:pt x="0" y="4195672"/>
                </a:cubicBezTo>
                <a:cubicBezTo>
                  <a:pt x="-33624" y="3988882"/>
                  <a:pt x="38775" y="3836573"/>
                  <a:pt x="0" y="3566610"/>
                </a:cubicBezTo>
                <a:cubicBezTo>
                  <a:pt x="-38775" y="3296647"/>
                  <a:pt x="71899" y="3212051"/>
                  <a:pt x="0" y="2937548"/>
                </a:cubicBezTo>
                <a:cubicBezTo>
                  <a:pt x="-71899" y="2663045"/>
                  <a:pt x="61784" y="2611687"/>
                  <a:pt x="0" y="2412367"/>
                </a:cubicBezTo>
                <a:cubicBezTo>
                  <a:pt x="-61784" y="2213047"/>
                  <a:pt x="61435" y="2046015"/>
                  <a:pt x="0" y="1887187"/>
                </a:cubicBezTo>
                <a:cubicBezTo>
                  <a:pt x="-61435" y="1728359"/>
                  <a:pt x="32011" y="1472026"/>
                  <a:pt x="0" y="1258125"/>
                </a:cubicBezTo>
                <a:cubicBezTo>
                  <a:pt x="-32011" y="1044224"/>
                  <a:pt x="61380" y="866915"/>
                  <a:pt x="0" y="732944"/>
                </a:cubicBezTo>
                <a:cubicBezTo>
                  <a:pt x="-61380" y="598973"/>
                  <a:pt x="78787" y="246984"/>
                  <a:pt x="0" y="0"/>
                </a:cubicBezTo>
                <a:close/>
              </a:path>
              <a:path w="10752944" h="5194092" stroke="0" extrusionOk="0">
                <a:moveTo>
                  <a:pt x="0" y="0"/>
                </a:moveTo>
                <a:cubicBezTo>
                  <a:pt x="177140" y="-24440"/>
                  <a:pt x="309389" y="55316"/>
                  <a:pt x="489856" y="0"/>
                </a:cubicBezTo>
                <a:cubicBezTo>
                  <a:pt x="670323" y="-55316"/>
                  <a:pt x="944305" y="50788"/>
                  <a:pt x="1087242" y="0"/>
                </a:cubicBezTo>
                <a:cubicBezTo>
                  <a:pt x="1230179" y="-50788"/>
                  <a:pt x="1341620" y="2005"/>
                  <a:pt x="1469569" y="0"/>
                </a:cubicBezTo>
                <a:cubicBezTo>
                  <a:pt x="1597518" y="-2005"/>
                  <a:pt x="1960835" y="43355"/>
                  <a:pt x="2174484" y="0"/>
                </a:cubicBezTo>
                <a:cubicBezTo>
                  <a:pt x="2388134" y="-43355"/>
                  <a:pt x="2548118" y="6280"/>
                  <a:pt x="2879399" y="0"/>
                </a:cubicBezTo>
                <a:cubicBezTo>
                  <a:pt x="3210681" y="-6280"/>
                  <a:pt x="3294789" y="67347"/>
                  <a:pt x="3691844" y="0"/>
                </a:cubicBezTo>
                <a:cubicBezTo>
                  <a:pt x="4088899" y="-67347"/>
                  <a:pt x="3883490" y="9410"/>
                  <a:pt x="4074171" y="0"/>
                </a:cubicBezTo>
                <a:cubicBezTo>
                  <a:pt x="4264852" y="-9410"/>
                  <a:pt x="4404445" y="26599"/>
                  <a:pt x="4564027" y="0"/>
                </a:cubicBezTo>
                <a:cubicBezTo>
                  <a:pt x="4723609" y="-26599"/>
                  <a:pt x="4900618" y="50796"/>
                  <a:pt x="5161413" y="0"/>
                </a:cubicBezTo>
                <a:cubicBezTo>
                  <a:pt x="5422208" y="-50796"/>
                  <a:pt x="5540068" y="17885"/>
                  <a:pt x="5758799" y="0"/>
                </a:cubicBezTo>
                <a:cubicBezTo>
                  <a:pt x="5977530" y="-17885"/>
                  <a:pt x="6148221" y="19130"/>
                  <a:pt x="6356185" y="0"/>
                </a:cubicBezTo>
                <a:cubicBezTo>
                  <a:pt x="6564149" y="-19130"/>
                  <a:pt x="6945682" y="73199"/>
                  <a:pt x="7168629" y="0"/>
                </a:cubicBezTo>
                <a:cubicBezTo>
                  <a:pt x="7391576" y="-73199"/>
                  <a:pt x="7724816" y="67476"/>
                  <a:pt x="7873545" y="0"/>
                </a:cubicBezTo>
                <a:cubicBezTo>
                  <a:pt x="8022274" y="-67476"/>
                  <a:pt x="8360871" y="16858"/>
                  <a:pt x="8685989" y="0"/>
                </a:cubicBezTo>
                <a:cubicBezTo>
                  <a:pt x="9011107" y="-16858"/>
                  <a:pt x="9162497" y="48780"/>
                  <a:pt x="9390904" y="0"/>
                </a:cubicBezTo>
                <a:cubicBezTo>
                  <a:pt x="9619312" y="-48780"/>
                  <a:pt x="9649173" y="12704"/>
                  <a:pt x="9773231" y="0"/>
                </a:cubicBezTo>
                <a:cubicBezTo>
                  <a:pt x="9897289" y="-12704"/>
                  <a:pt x="9939025" y="25851"/>
                  <a:pt x="10048029" y="0"/>
                </a:cubicBezTo>
                <a:cubicBezTo>
                  <a:pt x="10157033" y="-25851"/>
                  <a:pt x="10547028" y="51207"/>
                  <a:pt x="10752944" y="0"/>
                </a:cubicBezTo>
                <a:cubicBezTo>
                  <a:pt x="10788672" y="223997"/>
                  <a:pt x="10714053" y="305447"/>
                  <a:pt x="10752944" y="473239"/>
                </a:cubicBezTo>
                <a:cubicBezTo>
                  <a:pt x="10791835" y="641031"/>
                  <a:pt x="10717487" y="827327"/>
                  <a:pt x="10752944" y="1154243"/>
                </a:cubicBezTo>
                <a:cubicBezTo>
                  <a:pt x="10788401" y="1481159"/>
                  <a:pt x="10706802" y="1518437"/>
                  <a:pt x="10752944" y="1627482"/>
                </a:cubicBezTo>
                <a:cubicBezTo>
                  <a:pt x="10799086" y="1736527"/>
                  <a:pt x="10740404" y="1910451"/>
                  <a:pt x="10752944" y="2152663"/>
                </a:cubicBezTo>
                <a:cubicBezTo>
                  <a:pt x="10765484" y="2394875"/>
                  <a:pt x="10720621" y="2526020"/>
                  <a:pt x="10752944" y="2677843"/>
                </a:cubicBezTo>
                <a:cubicBezTo>
                  <a:pt x="10785267" y="2829666"/>
                  <a:pt x="10750339" y="2935169"/>
                  <a:pt x="10752944" y="3151082"/>
                </a:cubicBezTo>
                <a:cubicBezTo>
                  <a:pt x="10755549" y="3366995"/>
                  <a:pt x="10740496" y="3386788"/>
                  <a:pt x="10752944" y="3572381"/>
                </a:cubicBezTo>
                <a:cubicBezTo>
                  <a:pt x="10765392" y="3757974"/>
                  <a:pt x="10722400" y="3876564"/>
                  <a:pt x="10752944" y="4045621"/>
                </a:cubicBezTo>
                <a:cubicBezTo>
                  <a:pt x="10783488" y="4214678"/>
                  <a:pt x="10737194" y="4411553"/>
                  <a:pt x="10752944" y="4674683"/>
                </a:cubicBezTo>
                <a:cubicBezTo>
                  <a:pt x="10768694" y="4937813"/>
                  <a:pt x="10752049" y="4983763"/>
                  <a:pt x="10752944" y="5194092"/>
                </a:cubicBezTo>
                <a:cubicBezTo>
                  <a:pt x="10691620" y="5212963"/>
                  <a:pt x="10538453" y="5187795"/>
                  <a:pt x="10478147" y="5194092"/>
                </a:cubicBezTo>
                <a:cubicBezTo>
                  <a:pt x="10417841" y="5200389"/>
                  <a:pt x="10011726" y="5166941"/>
                  <a:pt x="9665702" y="5194092"/>
                </a:cubicBezTo>
                <a:cubicBezTo>
                  <a:pt x="9319679" y="5221243"/>
                  <a:pt x="9449924" y="5185801"/>
                  <a:pt x="9390904" y="5194092"/>
                </a:cubicBezTo>
                <a:cubicBezTo>
                  <a:pt x="9331884" y="5202383"/>
                  <a:pt x="8855527" y="5167353"/>
                  <a:pt x="8685989" y="5194092"/>
                </a:cubicBezTo>
                <a:cubicBezTo>
                  <a:pt x="8516452" y="5220831"/>
                  <a:pt x="8514251" y="5184195"/>
                  <a:pt x="8411192" y="5194092"/>
                </a:cubicBezTo>
                <a:cubicBezTo>
                  <a:pt x="8308133" y="5203989"/>
                  <a:pt x="8034261" y="5169475"/>
                  <a:pt x="7921335" y="5194092"/>
                </a:cubicBezTo>
                <a:cubicBezTo>
                  <a:pt x="7808409" y="5218709"/>
                  <a:pt x="7712228" y="5191180"/>
                  <a:pt x="7646538" y="5194092"/>
                </a:cubicBezTo>
                <a:cubicBezTo>
                  <a:pt x="7580848" y="5197004"/>
                  <a:pt x="7452207" y="5167459"/>
                  <a:pt x="7371740" y="5194092"/>
                </a:cubicBezTo>
                <a:cubicBezTo>
                  <a:pt x="7291273" y="5220725"/>
                  <a:pt x="6940451" y="5187733"/>
                  <a:pt x="6774355" y="5194092"/>
                </a:cubicBezTo>
                <a:cubicBezTo>
                  <a:pt x="6608260" y="5200451"/>
                  <a:pt x="6410433" y="5146977"/>
                  <a:pt x="6176969" y="5194092"/>
                </a:cubicBezTo>
                <a:cubicBezTo>
                  <a:pt x="5943505" y="5241207"/>
                  <a:pt x="5957806" y="5149054"/>
                  <a:pt x="5794642" y="5194092"/>
                </a:cubicBezTo>
                <a:cubicBezTo>
                  <a:pt x="5631478" y="5239130"/>
                  <a:pt x="5264110" y="5098243"/>
                  <a:pt x="4982197" y="5194092"/>
                </a:cubicBezTo>
                <a:cubicBezTo>
                  <a:pt x="4700284" y="5289941"/>
                  <a:pt x="4415172" y="5193169"/>
                  <a:pt x="4169753" y="5194092"/>
                </a:cubicBezTo>
                <a:cubicBezTo>
                  <a:pt x="3924334" y="5195015"/>
                  <a:pt x="3939442" y="5156840"/>
                  <a:pt x="3787426" y="5194092"/>
                </a:cubicBezTo>
                <a:cubicBezTo>
                  <a:pt x="3635410" y="5231344"/>
                  <a:pt x="3558792" y="5191800"/>
                  <a:pt x="3405099" y="5194092"/>
                </a:cubicBezTo>
                <a:cubicBezTo>
                  <a:pt x="3251406" y="5196384"/>
                  <a:pt x="3263707" y="5169521"/>
                  <a:pt x="3130301" y="5194092"/>
                </a:cubicBezTo>
                <a:cubicBezTo>
                  <a:pt x="2996895" y="5218663"/>
                  <a:pt x="2614569" y="5136956"/>
                  <a:pt x="2317857" y="5194092"/>
                </a:cubicBezTo>
                <a:cubicBezTo>
                  <a:pt x="2021145" y="5251228"/>
                  <a:pt x="1883552" y="5136814"/>
                  <a:pt x="1505412" y="5194092"/>
                </a:cubicBezTo>
                <a:cubicBezTo>
                  <a:pt x="1127272" y="5251370"/>
                  <a:pt x="874073" y="5160027"/>
                  <a:pt x="692968" y="5194092"/>
                </a:cubicBezTo>
                <a:cubicBezTo>
                  <a:pt x="511863" y="5228157"/>
                  <a:pt x="147828" y="5156064"/>
                  <a:pt x="0" y="5194092"/>
                </a:cubicBezTo>
                <a:cubicBezTo>
                  <a:pt x="-32240" y="4894297"/>
                  <a:pt x="49187" y="4877544"/>
                  <a:pt x="0" y="4565030"/>
                </a:cubicBezTo>
                <a:cubicBezTo>
                  <a:pt x="-49187" y="4252516"/>
                  <a:pt x="21818" y="4211828"/>
                  <a:pt x="0" y="3987908"/>
                </a:cubicBezTo>
                <a:cubicBezTo>
                  <a:pt x="-21818" y="3763988"/>
                  <a:pt x="6752" y="3527062"/>
                  <a:pt x="0" y="3410787"/>
                </a:cubicBezTo>
                <a:cubicBezTo>
                  <a:pt x="-6752" y="3294512"/>
                  <a:pt x="35449" y="3053719"/>
                  <a:pt x="0" y="2937548"/>
                </a:cubicBezTo>
                <a:cubicBezTo>
                  <a:pt x="-35449" y="2821377"/>
                  <a:pt x="55746" y="2538534"/>
                  <a:pt x="0" y="2412367"/>
                </a:cubicBezTo>
                <a:cubicBezTo>
                  <a:pt x="-55746" y="2286200"/>
                  <a:pt x="37531" y="2092527"/>
                  <a:pt x="0" y="1783305"/>
                </a:cubicBezTo>
                <a:cubicBezTo>
                  <a:pt x="-37531" y="1474083"/>
                  <a:pt x="15696" y="1530934"/>
                  <a:pt x="0" y="1362006"/>
                </a:cubicBezTo>
                <a:cubicBezTo>
                  <a:pt x="-15696" y="1193078"/>
                  <a:pt x="213" y="982974"/>
                  <a:pt x="0" y="836826"/>
                </a:cubicBezTo>
                <a:cubicBezTo>
                  <a:pt x="-213" y="690678"/>
                  <a:pt x="60489" y="190077"/>
                  <a:pt x="0" y="0"/>
                </a:cubicBezTo>
                <a:close/>
              </a:path>
            </a:pathLst>
          </a:custGeom>
          <a:ln w="57150">
            <a:solidFill>
              <a:srgbClr val="FF0000"/>
            </a:solidFill>
            <a:extLst>
              <a:ext uri="{C807C97D-BFC1-408E-A445-0C87EB9F89A2}">
                <ask:lineSketchStyleProps xmlns:ask="http://schemas.microsoft.com/office/drawing/2018/sketchyshapes" sd="261909333">
                  <ask:type>
                    <ask:lineSketchScribble/>
                  </ask:type>
                </ask:lineSketchStyleProps>
              </a:ext>
            </a:extLst>
          </a:ln>
        </p:spPr>
        <p:txBody>
          <a:bodyPr>
            <a:normAutofit fontScale="70000" lnSpcReduction="20000"/>
          </a:bodyPr>
          <a:lstStyle/>
          <a:p>
            <a:pPr marL="0" indent="0">
              <a:buNone/>
            </a:pPr>
            <a:r>
              <a:rPr lang="fr-FR" b="1" dirty="0"/>
              <a:t>Question:  Ce que vous devez apprendre (savoir) à faire:</a:t>
            </a:r>
          </a:p>
          <a:p>
            <a:pPr marL="0" indent="0">
              <a:buNone/>
            </a:pPr>
            <a:r>
              <a:rPr lang="fr-FR" sz="3100" b="1" dirty="0"/>
              <a:t>Réponse:</a:t>
            </a:r>
            <a:r>
              <a:rPr lang="fr-FR" sz="3100" b="1" dirty="0">
                <a:solidFill>
                  <a:srgbClr val="00B050"/>
                </a:solidFill>
              </a:rPr>
              <a:t> il faut absolument savoir câbler et configurer un réseau informatique est en étoile,</a:t>
            </a:r>
          </a:p>
          <a:p>
            <a:r>
              <a:rPr lang="fr-FR" b="1" dirty="0">
                <a:solidFill>
                  <a:srgbClr val="C00000"/>
                </a:solidFill>
              </a:rPr>
              <a:t>1- Le câblage un réseau Ethernet </a:t>
            </a:r>
            <a:r>
              <a:rPr lang="fr-FR" dirty="0"/>
              <a:t>(sertir un câble </a:t>
            </a:r>
            <a:r>
              <a:rPr lang="fr-FR" dirty="0" err="1"/>
              <a:t>RJ</a:t>
            </a:r>
            <a:r>
              <a:rPr lang="fr-FR" dirty="0"/>
              <a:t> 45, les catégories des câbles torsadés (UTP, FTP, SFTP),</a:t>
            </a:r>
          </a:p>
          <a:p>
            <a:pPr marL="0" indent="0">
              <a:buNone/>
            </a:pPr>
            <a:r>
              <a:rPr lang="fr-FR" b="1" dirty="0"/>
              <a:t>	- La norme T568B</a:t>
            </a:r>
            <a:r>
              <a:rPr lang="fr-FR" dirty="0"/>
              <a:t> est le standard le plus répandu et utilisé aujourd'hui pour les installations modernes. </a:t>
            </a:r>
          </a:p>
          <a:p>
            <a:pPr marL="0" indent="0">
              <a:buNone/>
            </a:pPr>
            <a:r>
              <a:rPr lang="fr-FR" dirty="0"/>
              <a:t>	- </a:t>
            </a:r>
            <a:r>
              <a:rPr lang="fr-FR" b="1" dirty="0"/>
              <a:t>Son code couleur, de la broche 1 à 8</a:t>
            </a:r>
            <a:r>
              <a:rPr lang="fr-FR" dirty="0"/>
              <a:t>, est le suivant :</a:t>
            </a:r>
          </a:p>
          <a:p>
            <a:pPr marL="0" indent="0">
              <a:buNone/>
            </a:pPr>
            <a:r>
              <a:rPr lang="fr-FR" dirty="0"/>
              <a:t>	1-Blanc-Orange</a:t>
            </a:r>
          </a:p>
          <a:p>
            <a:pPr marL="0" indent="0">
              <a:buNone/>
            </a:pPr>
            <a:r>
              <a:rPr lang="fr-FR" dirty="0"/>
              <a:t>	2-Orange</a:t>
            </a:r>
          </a:p>
          <a:p>
            <a:pPr marL="0" indent="0">
              <a:buNone/>
            </a:pPr>
            <a:r>
              <a:rPr lang="fr-FR" dirty="0"/>
              <a:t>	3-Blanc-Vert</a:t>
            </a:r>
          </a:p>
          <a:p>
            <a:pPr marL="0" indent="0">
              <a:buNone/>
            </a:pPr>
            <a:r>
              <a:rPr lang="fr-FR" dirty="0"/>
              <a:t>	4-Bleu</a:t>
            </a:r>
          </a:p>
          <a:p>
            <a:pPr marL="0" indent="0">
              <a:buNone/>
            </a:pPr>
            <a:r>
              <a:rPr lang="fr-FR" dirty="0"/>
              <a:t>	5-Blanc-Bleu</a:t>
            </a:r>
          </a:p>
          <a:p>
            <a:pPr marL="0" indent="0">
              <a:buNone/>
            </a:pPr>
            <a:r>
              <a:rPr lang="fr-FR" dirty="0"/>
              <a:t>	6-Vert</a:t>
            </a:r>
          </a:p>
          <a:p>
            <a:pPr marL="0" indent="0">
              <a:buNone/>
            </a:pPr>
            <a:r>
              <a:rPr lang="fr-FR" dirty="0"/>
              <a:t>	7-Blanc-Marron</a:t>
            </a:r>
          </a:p>
          <a:p>
            <a:pPr marL="0" indent="0">
              <a:buNone/>
            </a:pPr>
            <a:r>
              <a:rPr lang="fr-FR" dirty="0"/>
              <a:t>	8-Marron</a:t>
            </a:r>
          </a:p>
          <a:p>
            <a:pPr marL="0" indent="0">
              <a:buNone/>
            </a:pPr>
            <a:endParaRPr lang="fr-FR" dirty="0"/>
          </a:p>
        </p:txBody>
      </p:sp>
      <p:pic>
        <p:nvPicPr>
          <p:cNvPr id="5" name="Image 4">
            <a:extLst>
              <a:ext uri="{FF2B5EF4-FFF2-40B4-BE49-F238E27FC236}">
                <a16:creationId xmlns:a16="http://schemas.microsoft.com/office/drawing/2014/main" id="{E46EB0B8-6DB4-CFC8-3CDB-C6861C86B3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5398" y="3702570"/>
            <a:ext cx="4436765" cy="2297243"/>
          </a:xfrm>
          <a:prstGeom prst="rect">
            <a:avLst/>
          </a:prstGeom>
        </p:spPr>
      </p:pic>
    </p:spTree>
    <p:extLst>
      <p:ext uri="{BB962C8B-B14F-4D97-AF65-F5344CB8AC3E}">
        <p14:creationId xmlns:p14="http://schemas.microsoft.com/office/powerpoint/2010/main" val="74728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E1DC3-68D1-1E99-6127-7FA60C3B45F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04488DA-C7A9-8345-E697-DB04EF1C7853}"/>
              </a:ext>
            </a:extLst>
          </p:cNvPr>
          <p:cNvSpPr>
            <a:spLocks noGrp="1"/>
          </p:cNvSpPr>
          <p:nvPr>
            <p:ph type="title"/>
          </p:nvPr>
        </p:nvSpPr>
        <p:spPr>
          <a:xfrm>
            <a:off x="859436" y="357629"/>
            <a:ext cx="10515600" cy="961505"/>
          </a:xfrm>
          <a:custGeom>
            <a:avLst/>
            <a:gdLst>
              <a:gd name="csX0" fmla="*/ 0 w 10515600"/>
              <a:gd name="csY0" fmla="*/ 0 h 961505"/>
              <a:gd name="csX1" fmla="*/ 479044 w 10515600"/>
              <a:gd name="csY1" fmla="*/ 0 h 961505"/>
              <a:gd name="csX2" fmla="*/ 852932 w 10515600"/>
              <a:gd name="csY2" fmla="*/ 0 h 961505"/>
              <a:gd name="csX3" fmla="*/ 1331976 w 10515600"/>
              <a:gd name="csY3" fmla="*/ 0 h 961505"/>
              <a:gd name="csX4" fmla="*/ 2021332 w 10515600"/>
              <a:gd name="csY4" fmla="*/ 0 h 961505"/>
              <a:gd name="csX5" fmla="*/ 2710688 w 10515600"/>
              <a:gd name="csY5" fmla="*/ 0 h 961505"/>
              <a:gd name="csX6" fmla="*/ 3400044 w 10515600"/>
              <a:gd name="csY6" fmla="*/ 0 h 961505"/>
              <a:gd name="csX7" fmla="*/ 4194556 w 10515600"/>
              <a:gd name="csY7" fmla="*/ 0 h 961505"/>
              <a:gd name="csX8" fmla="*/ 4778756 w 10515600"/>
              <a:gd name="csY8" fmla="*/ 0 h 961505"/>
              <a:gd name="csX9" fmla="*/ 5152644 w 10515600"/>
              <a:gd name="csY9" fmla="*/ 0 h 961505"/>
              <a:gd name="csX10" fmla="*/ 5842000 w 10515600"/>
              <a:gd name="csY10" fmla="*/ 0 h 961505"/>
              <a:gd name="csX11" fmla="*/ 6531356 w 10515600"/>
              <a:gd name="csY11" fmla="*/ 0 h 961505"/>
              <a:gd name="csX12" fmla="*/ 6800088 w 10515600"/>
              <a:gd name="csY12" fmla="*/ 0 h 961505"/>
              <a:gd name="csX13" fmla="*/ 7279132 w 10515600"/>
              <a:gd name="csY13" fmla="*/ 0 h 961505"/>
              <a:gd name="csX14" fmla="*/ 7653020 w 10515600"/>
              <a:gd name="csY14" fmla="*/ 0 h 961505"/>
              <a:gd name="csX15" fmla="*/ 8237220 w 10515600"/>
              <a:gd name="csY15" fmla="*/ 0 h 961505"/>
              <a:gd name="csX16" fmla="*/ 8505952 w 10515600"/>
              <a:gd name="csY16" fmla="*/ 0 h 961505"/>
              <a:gd name="csX17" fmla="*/ 8774684 w 10515600"/>
              <a:gd name="csY17" fmla="*/ 0 h 961505"/>
              <a:gd name="csX18" fmla="*/ 9464040 w 10515600"/>
              <a:gd name="csY18" fmla="*/ 0 h 961505"/>
              <a:gd name="csX19" fmla="*/ 9732772 w 10515600"/>
              <a:gd name="csY19" fmla="*/ 0 h 961505"/>
              <a:gd name="csX20" fmla="*/ 10001504 w 10515600"/>
              <a:gd name="csY20" fmla="*/ 0 h 961505"/>
              <a:gd name="csX21" fmla="*/ 10515600 w 10515600"/>
              <a:gd name="csY21" fmla="*/ 0 h 961505"/>
              <a:gd name="csX22" fmla="*/ 10515600 w 10515600"/>
              <a:gd name="csY22" fmla="*/ 499983 h 961505"/>
              <a:gd name="csX23" fmla="*/ 10515600 w 10515600"/>
              <a:gd name="csY23" fmla="*/ 961505 h 961505"/>
              <a:gd name="csX24" fmla="*/ 9931400 w 10515600"/>
              <a:gd name="csY24" fmla="*/ 961505 h 961505"/>
              <a:gd name="csX25" fmla="*/ 9242044 w 10515600"/>
              <a:gd name="csY25" fmla="*/ 961505 h 961505"/>
              <a:gd name="csX26" fmla="*/ 8868156 w 10515600"/>
              <a:gd name="csY26" fmla="*/ 961505 h 961505"/>
              <a:gd name="csX27" fmla="*/ 8494268 w 10515600"/>
              <a:gd name="csY27" fmla="*/ 961505 h 961505"/>
              <a:gd name="csX28" fmla="*/ 8225536 w 10515600"/>
              <a:gd name="csY28" fmla="*/ 961505 h 961505"/>
              <a:gd name="csX29" fmla="*/ 7851648 w 10515600"/>
              <a:gd name="csY29" fmla="*/ 961505 h 961505"/>
              <a:gd name="csX30" fmla="*/ 7582916 w 10515600"/>
              <a:gd name="csY30" fmla="*/ 961505 h 961505"/>
              <a:gd name="csX31" fmla="*/ 6893560 w 10515600"/>
              <a:gd name="csY31" fmla="*/ 961505 h 961505"/>
              <a:gd name="csX32" fmla="*/ 6624828 w 10515600"/>
              <a:gd name="csY32" fmla="*/ 961505 h 961505"/>
              <a:gd name="csX33" fmla="*/ 6040628 w 10515600"/>
              <a:gd name="csY33" fmla="*/ 961505 h 961505"/>
              <a:gd name="csX34" fmla="*/ 5771896 w 10515600"/>
              <a:gd name="csY34" fmla="*/ 961505 h 961505"/>
              <a:gd name="csX35" fmla="*/ 5082540 w 10515600"/>
              <a:gd name="csY35" fmla="*/ 961505 h 961505"/>
              <a:gd name="csX36" fmla="*/ 4393184 w 10515600"/>
              <a:gd name="csY36" fmla="*/ 961505 h 961505"/>
              <a:gd name="csX37" fmla="*/ 3703828 w 10515600"/>
              <a:gd name="csY37" fmla="*/ 961505 h 961505"/>
              <a:gd name="csX38" fmla="*/ 3014472 w 10515600"/>
              <a:gd name="csY38" fmla="*/ 961505 h 961505"/>
              <a:gd name="csX39" fmla="*/ 2745740 w 10515600"/>
              <a:gd name="csY39" fmla="*/ 961505 h 961505"/>
              <a:gd name="csX40" fmla="*/ 2161540 w 10515600"/>
              <a:gd name="csY40" fmla="*/ 961505 h 961505"/>
              <a:gd name="csX41" fmla="*/ 1892808 w 10515600"/>
              <a:gd name="csY41" fmla="*/ 961505 h 961505"/>
              <a:gd name="csX42" fmla="*/ 1203452 w 10515600"/>
              <a:gd name="csY42" fmla="*/ 961505 h 961505"/>
              <a:gd name="csX43" fmla="*/ 619252 w 10515600"/>
              <a:gd name="csY43" fmla="*/ 961505 h 961505"/>
              <a:gd name="csX44" fmla="*/ 0 w 10515600"/>
              <a:gd name="csY44" fmla="*/ 961505 h 961505"/>
              <a:gd name="csX45" fmla="*/ 0 w 10515600"/>
              <a:gd name="csY45" fmla="*/ 480753 h 961505"/>
              <a:gd name="csX46" fmla="*/ 0 w 10515600"/>
              <a:gd name="csY46" fmla="*/ 0 h 9615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10515600" h="961505" fill="none" extrusionOk="0">
                <a:moveTo>
                  <a:pt x="0" y="0"/>
                </a:moveTo>
                <a:cubicBezTo>
                  <a:pt x="231454" y="-56787"/>
                  <a:pt x="305771" y="7048"/>
                  <a:pt x="479044" y="0"/>
                </a:cubicBezTo>
                <a:cubicBezTo>
                  <a:pt x="652317" y="-7048"/>
                  <a:pt x="700600" y="42762"/>
                  <a:pt x="852932" y="0"/>
                </a:cubicBezTo>
                <a:cubicBezTo>
                  <a:pt x="1005264" y="-42762"/>
                  <a:pt x="1160244" y="25318"/>
                  <a:pt x="1331976" y="0"/>
                </a:cubicBezTo>
                <a:cubicBezTo>
                  <a:pt x="1503708" y="-25318"/>
                  <a:pt x="1726582" y="33384"/>
                  <a:pt x="2021332" y="0"/>
                </a:cubicBezTo>
                <a:cubicBezTo>
                  <a:pt x="2316082" y="-33384"/>
                  <a:pt x="2543833" y="14482"/>
                  <a:pt x="2710688" y="0"/>
                </a:cubicBezTo>
                <a:cubicBezTo>
                  <a:pt x="2877543" y="-14482"/>
                  <a:pt x="3256507" y="62668"/>
                  <a:pt x="3400044" y="0"/>
                </a:cubicBezTo>
                <a:cubicBezTo>
                  <a:pt x="3543581" y="-62668"/>
                  <a:pt x="3953391" y="52363"/>
                  <a:pt x="4194556" y="0"/>
                </a:cubicBezTo>
                <a:cubicBezTo>
                  <a:pt x="4435721" y="-52363"/>
                  <a:pt x="4583072" y="63623"/>
                  <a:pt x="4778756" y="0"/>
                </a:cubicBezTo>
                <a:cubicBezTo>
                  <a:pt x="4974440" y="-63623"/>
                  <a:pt x="5038762" y="42919"/>
                  <a:pt x="5152644" y="0"/>
                </a:cubicBezTo>
                <a:cubicBezTo>
                  <a:pt x="5266526" y="-42919"/>
                  <a:pt x="5572483" y="64443"/>
                  <a:pt x="5842000" y="0"/>
                </a:cubicBezTo>
                <a:cubicBezTo>
                  <a:pt x="6111517" y="-64443"/>
                  <a:pt x="6206966" y="79077"/>
                  <a:pt x="6531356" y="0"/>
                </a:cubicBezTo>
                <a:cubicBezTo>
                  <a:pt x="6855746" y="-79077"/>
                  <a:pt x="6704123" y="6831"/>
                  <a:pt x="6800088" y="0"/>
                </a:cubicBezTo>
                <a:cubicBezTo>
                  <a:pt x="6896053" y="-6831"/>
                  <a:pt x="7163244" y="41670"/>
                  <a:pt x="7279132" y="0"/>
                </a:cubicBezTo>
                <a:cubicBezTo>
                  <a:pt x="7395020" y="-41670"/>
                  <a:pt x="7562298" y="18356"/>
                  <a:pt x="7653020" y="0"/>
                </a:cubicBezTo>
                <a:cubicBezTo>
                  <a:pt x="7743742" y="-18356"/>
                  <a:pt x="7998637" y="38744"/>
                  <a:pt x="8237220" y="0"/>
                </a:cubicBezTo>
                <a:cubicBezTo>
                  <a:pt x="8475803" y="-38744"/>
                  <a:pt x="8373271" y="1412"/>
                  <a:pt x="8505952" y="0"/>
                </a:cubicBezTo>
                <a:cubicBezTo>
                  <a:pt x="8638633" y="-1412"/>
                  <a:pt x="8702115" y="6380"/>
                  <a:pt x="8774684" y="0"/>
                </a:cubicBezTo>
                <a:cubicBezTo>
                  <a:pt x="8847253" y="-6380"/>
                  <a:pt x="9162018" y="64019"/>
                  <a:pt x="9464040" y="0"/>
                </a:cubicBezTo>
                <a:cubicBezTo>
                  <a:pt x="9766062" y="-64019"/>
                  <a:pt x="9668771" y="10826"/>
                  <a:pt x="9732772" y="0"/>
                </a:cubicBezTo>
                <a:cubicBezTo>
                  <a:pt x="9796773" y="-10826"/>
                  <a:pt x="9867305" y="2280"/>
                  <a:pt x="10001504" y="0"/>
                </a:cubicBezTo>
                <a:cubicBezTo>
                  <a:pt x="10135703" y="-2280"/>
                  <a:pt x="10397822" y="9156"/>
                  <a:pt x="10515600" y="0"/>
                </a:cubicBezTo>
                <a:cubicBezTo>
                  <a:pt x="10545506" y="208026"/>
                  <a:pt x="10491304" y="293492"/>
                  <a:pt x="10515600" y="499983"/>
                </a:cubicBezTo>
                <a:cubicBezTo>
                  <a:pt x="10539896" y="706474"/>
                  <a:pt x="10496496" y="802374"/>
                  <a:pt x="10515600" y="961505"/>
                </a:cubicBezTo>
                <a:cubicBezTo>
                  <a:pt x="10282234" y="1027370"/>
                  <a:pt x="10155963" y="926098"/>
                  <a:pt x="9931400" y="961505"/>
                </a:cubicBezTo>
                <a:cubicBezTo>
                  <a:pt x="9706837" y="996912"/>
                  <a:pt x="9547584" y="950444"/>
                  <a:pt x="9242044" y="961505"/>
                </a:cubicBezTo>
                <a:cubicBezTo>
                  <a:pt x="8936504" y="972566"/>
                  <a:pt x="9031223" y="942057"/>
                  <a:pt x="8868156" y="961505"/>
                </a:cubicBezTo>
                <a:cubicBezTo>
                  <a:pt x="8705089" y="980953"/>
                  <a:pt x="8584403" y="960356"/>
                  <a:pt x="8494268" y="961505"/>
                </a:cubicBezTo>
                <a:cubicBezTo>
                  <a:pt x="8404133" y="962654"/>
                  <a:pt x="8355918" y="930452"/>
                  <a:pt x="8225536" y="961505"/>
                </a:cubicBezTo>
                <a:cubicBezTo>
                  <a:pt x="8095154" y="992558"/>
                  <a:pt x="7972146" y="951995"/>
                  <a:pt x="7851648" y="961505"/>
                </a:cubicBezTo>
                <a:cubicBezTo>
                  <a:pt x="7731150" y="971015"/>
                  <a:pt x="7696011" y="930572"/>
                  <a:pt x="7582916" y="961505"/>
                </a:cubicBezTo>
                <a:cubicBezTo>
                  <a:pt x="7469821" y="992438"/>
                  <a:pt x="7152285" y="940640"/>
                  <a:pt x="6893560" y="961505"/>
                </a:cubicBezTo>
                <a:cubicBezTo>
                  <a:pt x="6634835" y="982370"/>
                  <a:pt x="6739937" y="961301"/>
                  <a:pt x="6624828" y="961505"/>
                </a:cubicBezTo>
                <a:cubicBezTo>
                  <a:pt x="6509719" y="961709"/>
                  <a:pt x="6283345" y="949733"/>
                  <a:pt x="6040628" y="961505"/>
                </a:cubicBezTo>
                <a:cubicBezTo>
                  <a:pt x="5797911" y="973277"/>
                  <a:pt x="5861971" y="929312"/>
                  <a:pt x="5771896" y="961505"/>
                </a:cubicBezTo>
                <a:cubicBezTo>
                  <a:pt x="5681821" y="993698"/>
                  <a:pt x="5269948" y="909876"/>
                  <a:pt x="5082540" y="961505"/>
                </a:cubicBezTo>
                <a:cubicBezTo>
                  <a:pt x="4895132" y="1013134"/>
                  <a:pt x="4544772" y="936202"/>
                  <a:pt x="4393184" y="961505"/>
                </a:cubicBezTo>
                <a:cubicBezTo>
                  <a:pt x="4241596" y="986808"/>
                  <a:pt x="3945614" y="892314"/>
                  <a:pt x="3703828" y="961505"/>
                </a:cubicBezTo>
                <a:cubicBezTo>
                  <a:pt x="3462042" y="1030696"/>
                  <a:pt x="3258925" y="889830"/>
                  <a:pt x="3014472" y="961505"/>
                </a:cubicBezTo>
                <a:cubicBezTo>
                  <a:pt x="2770019" y="1033180"/>
                  <a:pt x="2818544" y="946469"/>
                  <a:pt x="2745740" y="961505"/>
                </a:cubicBezTo>
                <a:cubicBezTo>
                  <a:pt x="2672936" y="976541"/>
                  <a:pt x="2451225" y="902376"/>
                  <a:pt x="2161540" y="961505"/>
                </a:cubicBezTo>
                <a:cubicBezTo>
                  <a:pt x="1871855" y="1020634"/>
                  <a:pt x="1961394" y="944824"/>
                  <a:pt x="1892808" y="961505"/>
                </a:cubicBezTo>
                <a:cubicBezTo>
                  <a:pt x="1824222" y="978186"/>
                  <a:pt x="1356675" y="914629"/>
                  <a:pt x="1203452" y="961505"/>
                </a:cubicBezTo>
                <a:cubicBezTo>
                  <a:pt x="1050229" y="1008381"/>
                  <a:pt x="843954" y="945359"/>
                  <a:pt x="619252" y="961505"/>
                </a:cubicBezTo>
                <a:cubicBezTo>
                  <a:pt x="394550" y="977651"/>
                  <a:pt x="155117" y="895482"/>
                  <a:pt x="0" y="961505"/>
                </a:cubicBezTo>
                <a:cubicBezTo>
                  <a:pt x="-11586" y="821728"/>
                  <a:pt x="20795" y="681998"/>
                  <a:pt x="0" y="480753"/>
                </a:cubicBezTo>
                <a:cubicBezTo>
                  <a:pt x="-20795" y="279508"/>
                  <a:pt x="25949" y="108117"/>
                  <a:pt x="0" y="0"/>
                </a:cubicBezTo>
                <a:close/>
              </a:path>
              <a:path w="10515600" h="961505" stroke="0" extrusionOk="0">
                <a:moveTo>
                  <a:pt x="0" y="0"/>
                </a:moveTo>
                <a:cubicBezTo>
                  <a:pt x="129742" y="-11200"/>
                  <a:pt x="141219" y="6424"/>
                  <a:pt x="268732" y="0"/>
                </a:cubicBezTo>
                <a:cubicBezTo>
                  <a:pt x="396245" y="-6424"/>
                  <a:pt x="795841" y="76879"/>
                  <a:pt x="1063244" y="0"/>
                </a:cubicBezTo>
                <a:cubicBezTo>
                  <a:pt x="1330647" y="-76879"/>
                  <a:pt x="1454229" y="25549"/>
                  <a:pt x="1752600" y="0"/>
                </a:cubicBezTo>
                <a:cubicBezTo>
                  <a:pt x="2050971" y="-25549"/>
                  <a:pt x="2291838" y="17038"/>
                  <a:pt x="2547112" y="0"/>
                </a:cubicBezTo>
                <a:cubicBezTo>
                  <a:pt x="2802386" y="-17038"/>
                  <a:pt x="2979227" y="19825"/>
                  <a:pt x="3236468" y="0"/>
                </a:cubicBezTo>
                <a:cubicBezTo>
                  <a:pt x="3493709" y="-19825"/>
                  <a:pt x="3439996" y="13724"/>
                  <a:pt x="3505200" y="0"/>
                </a:cubicBezTo>
                <a:cubicBezTo>
                  <a:pt x="3570404" y="-13724"/>
                  <a:pt x="3907670" y="31616"/>
                  <a:pt x="4299712" y="0"/>
                </a:cubicBezTo>
                <a:cubicBezTo>
                  <a:pt x="4691754" y="-31616"/>
                  <a:pt x="4509610" y="17976"/>
                  <a:pt x="4568444" y="0"/>
                </a:cubicBezTo>
                <a:cubicBezTo>
                  <a:pt x="4627278" y="-17976"/>
                  <a:pt x="4794223" y="6773"/>
                  <a:pt x="4942332" y="0"/>
                </a:cubicBezTo>
                <a:cubicBezTo>
                  <a:pt x="5090441" y="-6773"/>
                  <a:pt x="5256878" y="47108"/>
                  <a:pt x="5421376" y="0"/>
                </a:cubicBezTo>
                <a:cubicBezTo>
                  <a:pt x="5585874" y="-47108"/>
                  <a:pt x="5952302" y="79795"/>
                  <a:pt x="6215888" y="0"/>
                </a:cubicBezTo>
                <a:cubicBezTo>
                  <a:pt x="6479474" y="-79795"/>
                  <a:pt x="6526792" y="46302"/>
                  <a:pt x="6800088" y="0"/>
                </a:cubicBezTo>
                <a:cubicBezTo>
                  <a:pt x="7073384" y="-46302"/>
                  <a:pt x="7229934" y="63069"/>
                  <a:pt x="7489444" y="0"/>
                </a:cubicBezTo>
                <a:cubicBezTo>
                  <a:pt x="7748954" y="-63069"/>
                  <a:pt x="8104294" y="58927"/>
                  <a:pt x="8283956" y="0"/>
                </a:cubicBezTo>
                <a:cubicBezTo>
                  <a:pt x="8463618" y="-58927"/>
                  <a:pt x="8664930" y="573"/>
                  <a:pt x="8763000" y="0"/>
                </a:cubicBezTo>
                <a:cubicBezTo>
                  <a:pt x="8861070" y="-573"/>
                  <a:pt x="9213253" y="68384"/>
                  <a:pt x="9347200" y="0"/>
                </a:cubicBezTo>
                <a:cubicBezTo>
                  <a:pt x="9481147" y="-68384"/>
                  <a:pt x="10167792" y="1388"/>
                  <a:pt x="10515600" y="0"/>
                </a:cubicBezTo>
                <a:cubicBezTo>
                  <a:pt x="10538291" y="184808"/>
                  <a:pt x="10487211" y="254523"/>
                  <a:pt x="10515600" y="461522"/>
                </a:cubicBezTo>
                <a:cubicBezTo>
                  <a:pt x="10543989" y="668521"/>
                  <a:pt x="10458247" y="755664"/>
                  <a:pt x="10515600" y="961505"/>
                </a:cubicBezTo>
                <a:cubicBezTo>
                  <a:pt x="10396869" y="978890"/>
                  <a:pt x="10152575" y="924940"/>
                  <a:pt x="10036556" y="961505"/>
                </a:cubicBezTo>
                <a:cubicBezTo>
                  <a:pt x="9920537" y="998070"/>
                  <a:pt x="9528447" y="958961"/>
                  <a:pt x="9242044" y="961505"/>
                </a:cubicBezTo>
                <a:cubicBezTo>
                  <a:pt x="8955641" y="964049"/>
                  <a:pt x="8881397" y="955974"/>
                  <a:pt x="8657844" y="961505"/>
                </a:cubicBezTo>
                <a:cubicBezTo>
                  <a:pt x="8434291" y="967036"/>
                  <a:pt x="8447203" y="953747"/>
                  <a:pt x="8389112" y="961505"/>
                </a:cubicBezTo>
                <a:cubicBezTo>
                  <a:pt x="8331021" y="969263"/>
                  <a:pt x="8141375" y="932407"/>
                  <a:pt x="7910068" y="961505"/>
                </a:cubicBezTo>
                <a:cubicBezTo>
                  <a:pt x="7678761" y="990603"/>
                  <a:pt x="7570506" y="933548"/>
                  <a:pt x="7325868" y="961505"/>
                </a:cubicBezTo>
                <a:cubicBezTo>
                  <a:pt x="7081230" y="989462"/>
                  <a:pt x="6986872" y="952060"/>
                  <a:pt x="6741668" y="961505"/>
                </a:cubicBezTo>
                <a:cubicBezTo>
                  <a:pt x="6496464" y="970950"/>
                  <a:pt x="6493360" y="947917"/>
                  <a:pt x="6367780" y="961505"/>
                </a:cubicBezTo>
                <a:cubicBezTo>
                  <a:pt x="6242200" y="975093"/>
                  <a:pt x="6171495" y="958775"/>
                  <a:pt x="6099048" y="961505"/>
                </a:cubicBezTo>
                <a:cubicBezTo>
                  <a:pt x="6026601" y="964235"/>
                  <a:pt x="5803583" y="947848"/>
                  <a:pt x="5725160" y="961505"/>
                </a:cubicBezTo>
                <a:cubicBezTo>
                  <a:pt x="5646737" y="975162"/>
                  <a:pt x="5225405" y="913919"/>
                  <a:pt x="5035804" y="961505"/>
                </a:cubicBezTo>
                <a:cubicBezTo>
                  <a:pt x="4846203" y="1009091"/>
                  <a:pt x="4686731" y="942243"/>
                  <a:pt x="4451604" y="961505"/>
                </a:cubicBezTo>
                <a:cubicBezTo>
                  <a:pt x="4216477" y="980767"/>
                  <a:pt x="4169791" y="929865"/>
                  <a:pt x="3972560" y="961505"/>
                </a:cubicBezTo>
                <a:cubicBezTo>
                  <a:pt x="3775329" y="993145"/>
                  <a:pt x="3542384" y="917414"/>
                  <a:pt x="3283204" y="961505"/>
                </a:cubicBezTo>
                <a:cubicBezTo>
                  <a:pt x="3024024" y="1005596"/>
                  <a:pt x="2996704" y="926906"/>
                  <a:pt x="2804160" y="961505"/>
                </a:cubicBezTo>
                <a:cubicBezTo>
                  <a:pt x="2611616" y="996104"/>
                  <a:pt x="2536643" y="934345"/>
                  <a:pt x="2430272" y="961505"/>
                </a:cubicBezTo>
                <a:cubicBezTo>
                  <a:pt x="2323901" y="988665"/>
                  <a:pt x="2175838" y="948399"/>
                  <a:pt x="2056384" y="961505"/>
                </a:cubicBezTo>
                <a:cubicBezTo>
                  <a:pt x="1936930" y="974611"/>
                  <a:pt x="1690341" y="958910"/>
                  <a:pt x="1472184" y="961505"/>
                </a:cubicBezTo>
                <a:cubicBezTo>
                  <a:pt x="1254027" y="964100"/>
                  <a:pt x="847099" y="958608"/>
                  <a:pt x="677672" y="961505"/>
                </a:cubicBezTo>
                <a:cubicBezTo>
                  <a:pt x="508245" y="964402"/>
                  <a:pt x="137751" y="896549"/>
                  <a:pt x="0" y="961505"/>
                </a:cubicBezTo>
                <a:cubicBezTo>
                  <a:pt x="-7534" y="857973"/>
                  <a:pt x="19872" y="637106"/>
                  <a:pt x="0" y="490368"/>
                </a:cubicBezTo>
                <a:cubicBezTo>
                  <a:pt x="-19872" y="343630"/>
                  <a:pt x="11509" y="180777"/>
                  <a:pt x="0" y="0"/>
                </a:cubicBezTo>
                <a:close/>
              </a:path>
            </a:pathLst>
          </a:custGeom>
          <a:solidFill>
            <a:schemeClr val="accent6">
              <a:lumMod val="40000"/>
              <a:lumOff val="60000"/>
            </a:schemeClr>
          </a:solidFill>
          <a:ln w="38100">
            <a:solidFill>
              <a:schemeClr val="tx1"/>
            </a:solidFill>
            <a:extLst>
              <a:ext uri="{C807C97D-BFC1-408E-A445-0C87EB9F89A2}">
                <ask:lineSketchStyleProps xmlns:ask="http://schemas.microsoft.com/office/drawing/2018/sketchyshapes" sd="377059806">
                  <ask:type>
                    <ask:lineSketchScribble/>
                  </ask:type>
                </ask:lineSketchStyleProps>
              </a:ext>
            </a:extLst>
          </a:ln>
        </p:spPr>
        <p:txBody>
          <a:bodyPr>
            <a:normAutofit/>
          </a:bodyPr>
          <a:lstStyle/>
          <a:p>
            <a:r>
              <a:rPr lang="fr-FR" dirty="0">
                <a:solidFill>
                  <a:srgbClr val="00B050"/>
                </a:solidFill>
              </a:rPr>
              <a:t>Le protocole </a:t>
            </a:r>
            <a:r>
              <a:rPr lang="fr-FR" b="1" dirty="0">
                <a:solidFill>
                  <a:srgbClr val="00B050"/>
                </a:solidFill>
              </a:rPr>
              <a:t>DANTE</a:t>
            </a:r>
            <a:r>
              <a:rPr lang="fr-BJ" dirty="0"/>
              <a:t> </a:t>
            </a:r>
            <a:r>
              <a:rPr lang="fr-BJ" sz="2400" dirty="0"/>
              <a:t>(</a:t>
            </a:r>
            <a:r>
              <a:rPr lang="fr-BJ" sz="2400" b="1" i="1" dirty="0">
                <a:solidFill>
                  <a:srgbClr val="00B050"/>
                </a:solidFill>
              </a:rPr>
              <a:t>D</a:t>
            </a:r>
            <a:r>
              <a:rPr lang="fr-BJ" sz="2400" i="1" dirty="0"/>
              <a:t>igital </a:t>
            </a:r>
            <a:r>
              <a:rPr lang="fr-BJ" sz="2400" b="1" i="1" dirty="0">
                <a:solidFill>
                  <a:srgbClr val="00B050"/>
                </a:solidFill>
              </a:rPr>
              <a:t>A</a:t>
            </a:r>
            <a:r>
              <a:rPr lang="fr-BJ" sz="2400" i="1" dirty="0"/>
              <a:t>udio </a:t>
            </a:r>
            <a:r>
              <a:rPr lang="fr-BJ" sz="2400" b="1" i="1" dirty="0">
                <a:solidFill>
                  <a:srgbClr val="00B050"/>
                </a:solidFill>
              </a:rPr>
              <a:t>N</a:t>
            </a:r>
            <a:r>
              <a:rPr lang="fr-BJ" sz="2400" i="1" dirty="0"/>
              <a:t>etwork </a:t>
            </a:r>
            <a:r>
              <a:rPr lang="fr-BJ" sz="2400" b="1" i="1" dirty="0" err="1">
                <a:solidFill>
                  <a:srgbClr val="00B050"/>
                </a:solidFill>
              </a:rPr>
              <a:t>T</a:t>
            </a:r>
            <a:r>
              <a:rPr lang="fr-BJ" sz="2400" i="1" dirty="0" err="1"/>
              <a:t>hrough</a:t>
            </a:r>
            <a:r>
              <a:rPr lang="fr-BJ" sz="2400" i="1" dirty="0"/>
              <a:t> </a:t>
            </a:r>
            <a:r>
              <a:rPr lang="fr-BJ" sz="2400" b="1" i="1" dirty="0">
                <a:solidFill>
                  <a:srgbClr val="00B050"/>
                </a:solidFill>
              </a:rPr>
              <a:t>E</a:t>
            </a:r>
            <a:r>
              <a:rPr lang="fr-BJ" sz="2400" i="1" dirty="0"/>
              <a:t>thernet</a:t>
            </a:r>
            <a:r>
              <a:rPr lang="fr-BJ" sz="2400" dirty="0"/>
              <a:t>)</a:t>
            </a:r>
          </a:p>
        </p:txBody>
      </p:sp>
      <p:sp>
        <p:nvSpPr>
          <p:cNvPr id="3" name="Espace réservé du contenu 2">
            <a:extLst>
              <a:ext uri="{FF2B5EF4-FFF2-40B4-BE49-F238E27FC236}">
                <a16:creationId xmlns:a16="http://schemas.microsoft.com/office/drawing/2014/main" id="{A69809B5-6230-0A74-F7BB-249FD3989CD8}"/>
              </a:ext>
            </a:extLst>
          </p:cNvPr>
          <p:cNvSpPr>
            <a:spLocks noGrp="1"/>
          </p:cNvSpPr>
          <p:nvPr>
            <p:ph idx="1"/>
          </p:nvPr>
        </p:nvSpPr>
        <p:spPr>
          <a:xfrm>
            <a:off x="859436" y="1506512"/>
            <a:ext cx="10515600" cy="4902799"/>
          </a:xfrm>
          <a:custGeom>
            <a:avLst/>
            <a:gdLst>
              <a:gd name="csX0" fmla="*/ 0 w 10515600"/>
              <a:gd name="csY0" fmla="*/ 0 h 4902799"/>
              <a:gd name="csX1" fmla="*/ 794512 w 10515600"/>
              <a:gd name="csY1" fmla="*/ 0 h 4902799"/>
              <a:gd name="csX2" fmla="*/ 1063244 w 10515600"/>
              <a:gd name="csY2" fmla="*/ 0 h 4902799"/>
              <a:gd name="csX3" fmla="*/ 1752600 w 10515600"/>
              <a:gd name="csY3" fmla="*/ 0 h 4902799"/>
              <a:gd name="csX4" fmla="*/ 2126488 w 10515600"/>
              <a:gd name="csY4" fmla="*/ 0 h 4902799"/>
              <a:gd name="csX5" fmla="*/ 2500376 w 10515600"/>
              <a:gd name="csY5" fmla="*/ 0 h 4902799"/>
              <a:gd name="csX6" fmla="*/ 3189732 w 10515600"/>
              <a:gd name="csY6" fmla="*/ 0 h 4902799"/>
              <a:gd name="csX7" fmla="*/ 3563620 w 10515600"/>
              <a:gd name="csY7" fmla="*/ 0 h 4902799"/>
              <a:gd name="csX8" fmla="*/ 4147820 w 10515600"/>
              <a:gd name="csY8" fmla="*/ 0 h 4902799"/>
              <a:gd name="csX9" fmla="*/ 4626864 w 10515600"/>
              <a:gd name="csY9" fmla="*/ 0 h 4902799"/>
              <a:gd name="csX10" fmla="*/ 5316220 w 10515600"/>
              <a:gd name="csY10" fmla="*/ 0 h 4902799"/>
              <a:gd name="csX11" fmla="*/ 5690108 w 10515600"/>
              <a:gd name="csY11" fmla="*/ 0 h 4902799"/>
              <a:gd name="csX12" fmla="*/ 6063996 w 10515600"/>
              <a:gd name="csY12" fmla="*/ 0 h 4902799"/>
              <a:gd name="csX13" fmla="*/ 6332728 w 10515600"/>
              <a:gd name="csY13" fmla="*/ 0 h 4902799"/>
              <a:gd name="csX14" fmla="*/ 6811772 w 10515600"/>
              <a:gd name="csY14" fmla="*/ 0 h 4902799"/>
              <a:gd name="csX15" fmla="*/ 7395972 w 10515600"/>
              <a:gd name="csY15" fmla="*/ 0 h 4902799"/>
              <a:gd name="csX16" fmla="*/ 7980172 w 10515600"/>
              <a:gd name="csY16" fmla="*/ 0 h 4902799"/>
              <a:gd name="csX17" fmla="*/ 8564372 w 10515600"/>
              <a:gd name="csY17" fmla="*/ 0 h 4902799"/>
              <a:gd name="csX18" fmla="*/ 8833104 w 10515600"/>
              <a:gd name="csY18" fmla="*/ 0 h 4902799"/>
              <a:gd name="csX19" fmla="*/ 9417304 w 10515600"/>
              <a:gd name="csY19" fmla="*/ 0 h 4902799"/>
              <a:gd name="csX20" fmla="*/ 9896348 w 10515600"/>
              <a:gd name="csY20" fmla="*/ 0 h 4902799"/>
              <a:gd name="csX21" fmla="*/ 10515600 w 10515600"/>
              <a:gd name="csY21" fmla="*/ 0 h 4902799"/>
              <a:gd name="csX22" fmla="*/ 10515600 w 10515600"/>
              <a:gd name="csY22" fmla="*/ 642811 h 4902799"/>
              <a:gd name="csX23" fmla="*/ 10515600 w 10515600"/>
              <a:gd name="csY23" fmla="*/ 1285623 h 4902799"/>
              <a:gd name="csX24" fmla="*/ 10515600 w 10515600"/>
              <a:gd name="csY24" fmla="*/ 1732322 h 4902799"/>
              <a:gd name="csX25" fmla="*/ 10515600 w 10515600"/>
              <a:gd name="csY25" fmla="*/ 2129994 h 4902799"/>
              <a:gd name="csX26" fmla="*/ 10515600 w 10515600"/>
              <a:gd name="csY26" fmla="*/ 2772805 h 4902799"/>
              <a:gd name="csX27" fmla="*/ 10515600 w 10515600"/>
              <a:gd name="csY27" fmla="*/ 3317561 h 4902799"/>
              <a:gd name="csX28" fmla="*/ 10515600 w 10515600"/>
              <a:gd name="csY28" fmla="*/ 3764260 h 4902799"/>
              <a:gd name="csX29" fmla="*/ 10515600 w 10515600"/>
              <a:gd name="csY29" fmla="*/ 4358044 h 4902799"/>
              <a:gd name="csX30" fmla="*/ 10515600 w 10515600"/>
              <a:gd name="csY30" fmla="*/ 4902799 h 4902799"/>
              <a:gd name="csX31" fmla="*/ 10141712 w 10515600"/>
              <a:gd name="csY31" fmla="*/ 4902799 h 4902799"/>
              <a:gd name="csX32" fmla="*/ 9452356 w 10515600"/>
              <a:gd name="csY32" fmla="*/ 4902799 h 4902799"/>
              <a:gd name="csX33" fmla="*/ 8657844 w 10515600"/>
              <a:gd name="csY33" fmla="*/ 4902799 h 4902799"/>
              <a:gd name="csX34" fmla="*/ 7863332 w 10515600"/>
              <a:gd name="csY34" fmla="*/ 4902799 h 4902799"/>
              <a:gd name="csX35" fmla="*/ 7489444 w 10515600"/>
              <a:gd name="csY35" fmla="*/ 4902799 h 4902799"/>
              <a:gd name="csX36" fmla="*/ 6800088 w 10515600"/>
              <a:gd name="csY36" fmla="*/ 4902799 h 4902799"/>
              <a:gd name="csX37" fmla="*/ 6110732 w 10515600"/>
              <a:gd name="csY37" fmla="*/ 4902799 h 4902799"/>
              <a:gd name="csX38" fmla="*/ 5842000 w 10515600"/>
              <a:gd name="csY38" fmla="*/ 4902799 h 4902799"/>
              <a:gd name="csX39" fmla="*/ 5257800 w 10515600"/>
              <a:gd name="csY39" fmla="*/ 4902799 h 4902799"/>
              <a:gd name="csX40" fmla="*/ 4989068 w 10515600"/>
              <a:gd name="csY40" fmla="*/ 4902799 h 4902799"/>
              <a:gd name="csX41" fmla="*/ 4299712 w 10515600"/>
              <a:gd name="csY41" fmla="*/ 4902799 h 4902799"/>
              <a:gd name="csX42" fmla="*/ 3925824 w 10515600"/>
              <a:gd name="csY42" fmla="*/ 4902799 h 4902799"/>
              <a:gd name="csX43" fmla="*/ 3446780 w 10515600"/>
              <a:gd name="csY43" fmla="*/ 4902799 h 4902799"/>
              <a:gd name="csX44" fmla="*/ 2862580 w 10515600"/>
              <a:gd name="csY44" fmla="*/ 4902799 h 4902799"/>
              <a:gd name="csX45" fmla="*/ 2278380 w 10515600"/>
              <a:gd name="csY45" fmla="*/ 4902799 h 4902799"/>
              <a:gd name="csX46" fmla="*/ 1483868 w 10515600"/>
              <a:gd name="csY46" fmla="*/ 4902799 h 4902799"/>
              <a:gd name="csX47" fmla="*/ 1109980 w 10515600"/>
              <a:gd name="csY47" fmla="*/ 4902799 h 4902799"/>
              <a:gd name="csX48" fmla="*/ 0 w 10515600"/>
              <a:gd name="csY48" fmla="*/ 4902799 h 4902799"/>
              <a:gd name="csX49" fmla="*/ 0 w 10515600"/>
              <a:gd name="csY49" fmla="*/ 4456100 h 4902799"/>
              <a:gd name="csX50" fmla="*/ 0 w 10515600"/>
              <a:gd name="csY50" fmla="*/ 3960372 h 4902799"/>
              <a:gd name="csX51" fmla="*/ 0 w 10515600"/>
              <a:gd name="csY51" fmla="*/ 3366589 h 4902799"/>
              <a:gd name="csX52" fmla="*/ 0 w 10515600"/>
              <a:gd name="csY52" fmla="*/ 2772805 h 4902799"/>
              <a:gd name="csX53" fmla="*/ 0 w 10515600"/>
              <a:gd name="csY53" fmla="*/ 2277078 h 4902799"/>
              <a:gd name="csX54" fmla="*/ 0 w 10515600"/>
              <a:gd name="csY54" fmla="*/ 1781350 h 4902799"/>
              <a:gd name="csX55" fmla="*/ 0 w 10515600"/>
              <a:gd name="csY55" fmla="*/ 1187567 h 4902799"/>
              <a:gd name="csX56" fmla="*/ 0 w 10515600"/>
              <a:gd name="csY56" fmla="*/ 691839 h 4902799"/>
              <a:gd name="csX57" fmla="*/ 0 w 10515600"/>
              <a:gd name="csY57" fmla="*/ 0 h 490279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Lst>
            <a:rect l="l" t="t" r="r" b="b"/>
            <a:pathLst>
              <a:path w="10515600" h="4902799" fill="none" extrusionOk="0">
                <a:moveTo>
                  <a:pt x="0" y="0"/>
                </a:moveTo>
                <a:cubicBezTo>
                  <a:pt x="255811" y="-70320"/>
                  <a:pt x="628951" y="27124"/>
                  <a:pt x="794512" y="0"/>
                </a:cubicBezTo>
                <a:cubicBezTo>
                  <a:pt x="960073" y="-27124"/>
                  <a:pt x="1000068" y="13675"/>
                  <a:pt x="1063244" y="0"/>
                </a:cubicBezTo>
                <a:cubicBezTo>
                  <a:pt x="1126420" y="-13675"/>
                  <a:pt x="1465507" y="42484"/>
                  <a:pt x="1752600" y="0"/>
                </a:cubicBezTo>
                <a:cubicBezTo>
                  <a:pt x="2039693" y="-42484"/>
                  <a:pt x="2049758" y="8627"/>
                  <a:pt x="2126488" y="0"/>
                </a:cubicBezTo>
                <a:cubicBezTo>
                  <a:pt x="2203218" y="-8627"/>
                  <a:pt x="2419665" y="8430"/>
                  <a:pt x="2500376" y="0"/>
                </a:cubicBezTo>
                <a:cubicBezTo>
                  <a:pt x="2581087" y="-8430"/>
                  <a:pt x="2932421" y="4300"/>
                  <a:pt x="3189732" y="0"/>
                </a:cubicBezTo>
                <a:cubicBezTo>
                  <a:pt x="3447043" y="-4300"/>
                  <a:pt x="3481961" y="11500"/>
                  <a:pt x="3563620" y="0"/>
                </a:cubicBezTo>
                <a:cubicBezTo>
                  <a:pt x="3645279" y="-11500"/>
                  <a:pt x="3987014" y="69900"/>
                  <a:pt x="4147820" y="0"/>
                </a:cubicBezTo>
                <a:cubicBezTo>
                  <a:pt x="4308626" y="-69900"/>
                  <a:pt x="4419455" y="49584"/>
                  <a:pt x="4626864" y="0"/>
                </a:cubicBezTo>
                <a:cubicBezTo>
                  <a:pt x="4834273" y="-49584"/>
                  <a:pt x="5134895" y="45268"/>
                  <a:pt x="5316220" y="0"/>
                </a:cubicBezTo>
                <a:cubicBezTo>
                  <a:pt x="5497545" y="-45268"/>
                  <a:pt x="5599166" y="30557"/>
                  <a:pt x="5690108" y="0"/>
                </a:cubicBezTo>
                <a:cubicBezTo>
                  <a:pt x="5781050" y="-30557"/>
                  <a:pt x="5943655" y="24531"/>
                  <a:pt x="6063996" y="0"/>
                </a:cubicBezTo>
                <a:cubicBezTo>
                  <a:pt x="6184337" y="-24531"/>
                  <a:pt x="6257589" y="7774"/>
                  <a:pt x="6332728" y="0"/>
                </a:cubicBezTo>
                <a:cubicBezTo>
                  <a:pt x="6407867" y="-7774"/>
                  <a:pt x="6692189" y="28295"/>
                  <a:pt x="6811772" y="0"/>
                </a:cubicBezTo>
                <a:cubicBezTo>
                  <a:pt x="6931355" y="-28295"/>
                  <a:pt x="7176581" y="39917"/>
                  <a:pt x="7395972" y="0"/>
                </a:cubicBezTo>
                <a:cubicBezTo>
                  <a:pt x="7615363" y="-39917"/>
                  <a:pt x="7799404" y="47535"/>
                  <a:pt x="7980172" y="0"/>
                </a:cubicBezTo>
                <a:cubicBezTo>
                  <a:pt x="8160940" y="-47535"/>
                  <a:pt x="8276083" y="51751"/>
                  <a:pt x="8564372" y="0"/>
                </a:cubicBezTo>
                <a:cubicBezTo>
                  <a:pt x="8852661" y="-51751"/>
                  <a:pt x="8737498" y="6799"/>
                  <a:pt x="8833104" y="0"/>
                </a:cubicBezTo>
                <a:cubicBezTo>
                  <a:pt x="8928710" y="-6799"/>
                  <a:pt x="9134975" y="21071"/>
                  <a:pt x="9417304" y="0"/>
                </a:cubicBezTo>
                <a:cubicBezTo>
                  <a:pt x="9699633" y="-21071"/>
                  <a:pt x="9787938" y="22632"/>
                  <a:pt x="9896348" y="0"/>
                </a:cubicBezTo>
                <a:cubicBezTo>
                  <a:pt x="10004758" y="-22632"/>
                  <a:pt x="10256867" y="46533"/>
                  <a:pt x="10515600" y="0"/>
                </a:cubicBezTo>
                <a:cubicBezTo>
                  <a:pt x="10518923" y="185466"/>
                  <a:pt x="10509702" y="372154"/>
                  <a:pt x="10515600" y="642811"/>
                </a:cubicBezTo>
                <a:cubicBezTo>
                  <a:pt x="10521498" y="913468"/>
                  <a:pt x="10443757" y="1025035"/>
                  <a:pt x="10515600" y="1285623"/>
                </a:cubicBezTo>
                <a:cubicBezTo>
                  <a:pt x="10587443" y="1546211"/>
                  <a:pt x="10488051" y="1597609"/>
                  <a:pt x="10515600" y="1732322"/>
                </a:cubicBezTo>
                <a:cubicBezTo>
                  <a:pt x="10543149" y="1867035"/>
                  <a:pt x="10505676" y="2025620"/>
                  <a:pt x="10515600" y="2129994"/>
                </a:cubicBezTo>
                <a:cubicBezTo>
                  <a:pt x="10525524" y="2234368"/>
                  <a:pt x="10467055" y="2508863"/>
                  <a:pt x="10515600" y="2772805"/>
                </a:cubicBezTo>
                <a:cubicBezTo>
                  <a:pt x="10564145" y="3036747"/>
                  <a:pt x="10468083" y="3159235"/>
                  <a:pt x="10515600" y="3317561"/>
                </a:cubicBezTo>
                <a:cubicBezTo>
                  <a:pt x="10563117" y="3475887"/>
                  <a:pt x="10514800" y="3668661"/>
                  <a:pt x="10515600" y="3764260"/>
                </a:cubicBezTo>
                <a:cubicBezTo>
                  <a:pt x="10516400" y="3859859"/>
                  <a:pt x="10480012" y="4082410"/>
                  <a:pt x="10515600" y="4358044"/>
                </a:cubicBezTo>
                <a:cubicBezTo>
                  <a:pt x="10551188" y="4633678"/>
                  <a:pt x="10453555" y="4772770"/>
                  <a:pt x="10515600" y="4902799"/>
                </a:cubicBezTo>
                <a:cubicBezTo>
                  <a:pt x="10391937" y="4935434"/>
                  <a:pt x="10216534" y="4897252"/>
                  <a:pt x="10141712" y="4902799"/>
                </a:cubicBezTo>
                <a:cubicBezTo>
                  <a:pt x="10066890" y="4908346"/>
                  <a:pt x="9607346" y="4850631"/>
                  <a:pt x="9452356" y="4902799"/>
                </a:cubicBezTo>
                <a:cubicBezTo>
                  <a:pt x="9297366" y="4954967"/>
                  <a:pt x="8857539" y="4833115"/>
                  <a:pt x="8657844" y="4902799"/>
                </a:cubicBezTo>
                <a:cubicBezTo>
                  <a:pt x="8458149" y="4972483"/>
                  <a:pt x="8196806" y="4872639"/>
                  <a:pt x="7863332" y="4902799"/>
                </a:cubicBezTo>
                <a:cubicBezTo>
                  <a:pt x="7529858" y="4932959"/>
                  <a:pt x="7612286" y="4862129"/>
                  <a:pt x="7489444" y="4902799"/>
                </a:cubicBezTo>
                <a:cubicBezTo>
                  <a:pt x="7366602" y="4943469"/>
                  <a:pt x="7127537" y="4830697"/>
                  <a:pt x="6800088" y="4902799"/>
                </a:cubicBezTo>
                <a:cubicBezTo>
                  <a:pt x="6472639" y="4974901"/>
                  <a:pt x="6325167" y="4825185"/>
                  <a:pt x="6110732" y="4902799"/>
                </a:cubicBezTo>
                <a:cubicBezTo>
                  <a:pt x="5896297" y="4980413"/>
                  <a:pt x="5931921" y="4900758"/>
                  <a:pt x="5842000" y="4902799"/>
                </a:cubicBezTo>
                <a:cubicBezTo>
                  <a:pt x="5752079" y="4904840"/>
                  <a:pt x="5464546" y="4838614"/>
                  <a:pt x="5257800" y="4902799"/>
                </a:cubicBezTo>
                <a:cubicBezTo>
                  <a:pt x="5051054" y="4966984"/>
                  <a:pt x="5096240" y="4871202"/>
                  <a:pt x="4989068" y="4902799"/>
                </a:cubicBezTo>
                <a:cubicBezTo>
                  <a:pt x="4881896" y="4934396"/>
                  <a:pt x="4604958" y="4853853"/>
                  <a:pt x="4299712" y="4902799"/>
                </a:cubicBezTo>
                <a:cubicBezTo>
                  <a:pt x="3994466" y="4951745"/>
                  <a:pt x="4036983" y="4860579"/>
                  <a:pt x="3925824" y="4902799"/>
                </a:cubicBezTo>
                <a:cubicBezTo>
                  <a:pt x="3814665" y="4945019"/>
                  <a:pt x="3560636" y="4852806"/>
                  <a:pt x="3446780" y="4902799"/>
                </a:cubicBezTo>
                <a:cubicBezTo>
                  <a:pt x="3332924" y="4952792"/>
                  <a:pt x="3102260" y="4867866"/>
                  <a:pt x="2862580" y="4902799"/>
                </a:cubicBezTo>
                <a:cubicBezTo>
                  <a:pt x="2622900" y="4937732"/>
                  <a:pt x="2437419" y="4896530"/>
                  <a:pt x="2278380" y="4902799"/>
                </a:cubicBezTo>
                <a:cubicBezTo>
                  <a:pt x="2119341" y="4909068"/>
                  <a:pt x="1753094" y="4817594"/>
                  <a:pt x="1483868" y="4902799"/>
                </a:cubicBezTo>
                <a:cubicBezTo>
                  <a:pt x="1214642" y="4988004"/>
                  <a:pt x="1293721" y="4870462"/>
                  <a:pt x="1109980" y="4902799"/>
                </a:cubicBezTo>
                <a:cubicBezTo>
                  <a:pt x="926239" y="4935136"/>
                  <a:pt x="290467" y="4787705"/>
                  <a:pt x="0" y="4902799"/>
                </a:cubicBezTo>
                <a:cubicBezTo>
                  <a:pt x="-43109" y="4684457"/>
                  <a:pt x="13194" y="4636552"/>
                  <a:pt x="0" y="4456100"/>
                </a:cubicBezTo>
                <a:cubicBezTo>
                  <a:pt x="-13194" y="4275648"/>
                  <a:pt x="49031" y="4180376"/>
                  <a:pt x="0" y="3960372"/>
                </a:cubicBezTo>
                <a:cubicBezTo>
                  <a:pt x="-49031" y="3740368"/>
                  <a:pt x="20125" y="3608551"/>
                  <a:pt x="0" y="3366589"/>
                </a:cubicBezTo>
                <a:cubicBezTo>
                  <a:pt x="-20125" y="3124627"/>
                  <a:pt x="35295" y="3059908"/>
                  <a:pt x="0" y="2772805"/>
                </a:cubicBezTo>
                <a:cubicBezTo>
                  <a:pt x="-35295" y="2485702"/>
                  <a:pt x="2033" y="2430202"/>
                  <a:pt x="0" y="2277078"/>
                </a:cubicBezTo>
                <a:cubicBezTo>
                  <a:pt x="-2033" y="2123954"/>
                  <a:pt x="12062" y="1951728"/>
                  <a:pt x="0" y="1781350"/>
                </a:cubicBezTo>
                <a:cubicBezTo>
                  <a:pt x="-12062" y="1610972"/>
                  <a:pt x="42414" y="1460848"/>
                  <a:pt x="0" y="1187567"/>
                </a:cubicBezTo>
                <a:cubicBezTo>
                  <a:pt x="-42414" y="914286"/>
                  <a:pt x="56779" y="850437"/>
                  <a:pt x="0" y="691839"/>
                </a:cubicBezTo>
                <a:cubicBezTo>
                  <a:pt x="-56779" y="533241"/>
                  <a:pt x="68945" y="228646"/>
                  <a:pt x="0" y="0"/>
                </a:cubicBezTo>
                <a:close/>
              </a:path>
              <a:path w="10515600" h="4902799" stroke="0" extrusionOk="0">
                <a:moveTo>
                  <a:pt x="0" y="0"/>
                </a:moveTo>
                <a:cubicBezTo>
                  <a:pt x="206834" y="-4051"/>
                  <a:pt x="240696" y="55100"/>
                  <a:pt x="479044" y="0"/>
                </a:cubicBezTo>
                <a:cubicBezTo>
                  <a:pt x="717392" y="-55100"/>
                  <a:pt x="860600" y="8063"/>
                  <a:pt x="1063244" y="0"/>
                </a:cubicBezTo>
                <a:cubicBezTo>
                  <a:pt x="1265888" y="-8063"/>
                  <a:pt x="1291364" y="14789"/>
                  <a:pt x="1437132" y="0"/>
                </a:cubicBezTo>
                <a:cubicBezTo>
                  <a:pt x="1582900" y="-14789"/>
                  <a:pt x="1887271" y="67116"/>
                  <a:pt x="2126488" y="0"/>
                </a:cubicBezTo>
                <a:cubicBezTo>
                  <a:pt x="2365705" y="-67116"/>
                  <a:pt x="2526627" y="77872"/>
                  <a:pt x="2815844" y="0"/>
                </a:cubicBezTo>
                <a:cubicBezTo>
                  <a:pt x="3105061" y="-77872"/>
                  <a:pt x="3229623" y="38400"/>
                  <a:pt x="3610356" y="0"/>
                </a:cubicBezTo>
                <a:cubicBezTo>
                  <a:pt x="3991089" y="-38400"/>
                  <a:pt x="3831198" y="17897"/>
                  <a:pt x="3984244" y="0"/>
                </a:cubicBezTo>
                <a:cubicBezTo>
                  <a:pt x="4137290" y="-17897"/>
                  <a:pt x="4274704" y="10729"/>
                  <a:pt x="4463288" y="0"/>
                </a:cubicBezTo>
                <a:cubicBezTo>
                  <a:pt x="4651872" y="-10729"/>
                  <a:pt x="4828608" y="8580"/>
                  <a:pt x="5047488" y="0"/>
                </a:cubicBezTo>
                <a:cubicBezTo>
                  <a:pt x="5266368" y="-8580"/>
                  <a:pt x="5427520" y="66193"/>
                  <a:pt x="5631688" y="0"/>
                </a:cubicBezTo>
                <a:cubicBezTo>
                  <a:pt x="5835856" y="-66193"/>
                  <a:pt x="5955549" y="43657"/>
                  <a:pt x="6215888" y="0"/>
                </a:cubicBezTo>
                <a:cubicBezTo>
                  <a:pt x="6476227" y="-43657"/>
                  <a:pt x="6803241" y="54017"/>
                  <a:pt x="7010400" y="0"/>
                </a:cubicBezTo>
                <a:cubicBezTo>
                  <a:pt x="7217559" y="-54017"/>
                  <a:pt x="7529123" y="28624"/>
                  <a:pt x="7699756" y="0"/>
                </a:cubicBezTo>
                <a:cubicBezTo>
                  <a:pt x="7870389" y="-28624"/>
                  <a:pt x="8334274" y="90521"/>
                  <a:pt x="8494268" y="0"/>
                </a:cubicBezTo>
                <a:cubicBezTo>
                  <a:pt x="8654262" y="-90521"/>
                  <a:pt x="8956039" y="1561"/>
                  <a:pt x="9183624" y="0"/>
                </a:cubicBezTo>
                <a:cubicBezTo>
                  <a:pt x="9411209" y="-1561"/>
                  <a:pt x="9466783" y="24448"/>
                  <a:pt x="9557512" y="0"/>
                </a:cubicBezTo>
                <a:cubicBezTo>
                  <a:pt x="9648241" y="-24448"/>
                  <a:pt x="9754936" y="3848"/>
                  <a:pt x="9826244" y="0"/>
                </a:cubicBezTo>
                <a:cubicBezTo>
                  <a:pt x="9897552" y="-3848"/>
                  <a:pt x="10264358" y="39076"/>
                  <a:pt x="10515600" y="0"/>
                </a:cubicBezTo>
                <a:cubicBezTo>
                  <a:pt x="10532286" y="117021"/>
                  <a:pt x="10506408" y="338634"/>
                  <a:pt x="10515600" y="446699"/>
                </a:cubicBezTo>
                <a:cubicBezTo>
                  <a:pt x="10524792" y="554764"/>
                  <a:pt x="10512014" y="901190"/>
                  <a:pt x="10515600" y="1089511"/>
                </a:cubicBezTo>
                <a:cubicBezTo>
                  <a:pt x="10519186" y="1277832"/>
                  <a:pt x="10482848" y="1347040"/>
                  <a:pt x="10515600" y="1536210"/>
                </a:cubicBezTo>
                <a:cubicBezTo>
                  <a:pt x="10548352" y="1725380"/>
                  <a:pt x="10456597" y="1833866"/>
                  <a:pt x="10515600" y="2031938"/>
                </a:cubicBezTo>
                <a:cubicBezTo>
                  <a:pt x="10574603" y="2230010"/>
                  <a:pt x="10504575" y="2361927"/>
                  <a:pt x="10515600" y="2527665"/>
                </a:cubicBezTo>
                <a:cubicBezTo>
                  <a:pt x="10526625" y="2693403"/>
                  <a:pt x="10514772" y="2807582"/>
                  <a:pt x="10515600" y="2974365"/>
                </a:cubicBezTo>
                <a:cubicBezTo>
                  <a:pt x="10516428" y="3141148"/>
                  <a:pt x="10478372" y="3201881"/>
                  <a:pt x="10515600" y="3372036"/>
                </a:cubicBezTo>
                <a:cubicBezTo>
                  <a:pt x="10552828" y="3542191"/>
                  <a:pt x="10486323" y="3725979"/>
                  <a:pt x="10515600" y="3818736"/>
                </a:cubicBezTo>
                <a:cubicBezTo>
                  <a:pt x="10544877" y="3911493"/>
                  <a:pt x="10469377" y="4213589"/>
                  <a:pt x="10515600" y="4412519"/>
                </a:cubicBezTo>
                <a:cubicBezTo>
                  <a:pt x="10561823" y="4611449"/>
                  <a:pt x="10463550" y="4659758"/>
                  <a:pt x="10515600" y="4902799"/>
                </a:cubicBezTo>
                <a:cubicBezTo>
                  <a:pt x="10441787" y="4932173"/>
                  <a:pt x="10380409" y="4871549"/>
                  <a:pt x="10246868" y="4902799"/>
                </a:cubicBezTo>
                <a:cubicBezTo>
                  <a:pt x="10113327" y="4934049"/>
                  <a:pt x="9755522" y="4859415"/>
                  <a:pt x="9452356" y="4902799"/>
                </a:cubicBezTo>
                <a:cubicBezTo>
                  <a:pt x="9149190" y="4946183"/>
                  <a:pt x="9247092" y="4880603"/>
                  <a:pt x="9183624" y="4902799"/>
                </a:cubicBezTo>
                <a:cubicBezTo>
                  <a:pt x="9120156" y="4924995"/>
                  <a:pt x="8702267" y="4895285"/>
                  <a:pt x="8494268" y="4902799"/>
                </a:cubicBezTo>
                <a:cubicBezTo>
                  <a:pt x="8286269" y="4910313"/>
                  <a:pt x="8307498" y="4900897"/>
                  <a:pt x="8225536" y="4902799"/>
                </a:cubicBezTo>
                <a:cubicBezTo>
                  <a:pt x="8143574" y="4904701"/>
                  <a:pt x="7983096" y="4851466"/>
                  <a:pt x="7746492" y="4902799"/>
                </a:cubicBezTo>
                <a:cubicBezTo>
                  <a:pt x="7509888" y="4954132"/>
                  <a:pt x="7578765" y="4900976"/>
                  <a:pt x="7477760" y="4902799"/>
                </a:cubicBezTo>
                <a:cubicBezTo>
                  <a:pt x="7376755" y="4904622"/>
                  <a:pt x="7283687" y="4888834"/>
                  <a:pt x="7209028" y="4902799"/>
                </a:cubicBezTo>
                <a:cubicBezTo>
                  <a:pt x="7134369" y="4916764"/>
                  <a:pt x="6775251" y="4856266"/>
                  <a:pt x="6624828" y="4902799"/>
                </a:cubicBezTo>
                <a:cubicBezTo>
                  <a:pt x="6474405" y="4949332"/>
                  <a:pt x="6327497" y="4874709"/>
                  <a:pt x="6040628" y="4902799"/>
                </a:cubicBezTo>
                <a:cubicBezTo>
                  <a:pt x="5753759" y="4930889"/>
                  <a:pt x="5847936" y="4883579"/>
                  <a:pt x="5666740" y="4902799"/>
                </a:cubicBezTo>
                <a:cubicBezTo>
                  <a:pt x="5485544" y="4922019"/>
                  <a:pt x="5171964" y="4843480"/>
                  <a:pt x="4872228" y="4902799"/>
                </a:cubicBezTo>
                <a:cubicBezTo>
                  <a:pt x="4572492" y="4962118"/>
                  <a:pt x="4435332" y="4893748"/>
                  <a:pt x="4077716" y="4902799"/>
                </a:cubicBezTo>
                <a:cubicBezTo>
                  <a:pt x="3720100" y="4911850"/>
                  <a:pt x="3790720" y="4899532"/>
                  <a:pt x="3703828" y="4902799"/>
                </a:cubicBezTo>
                <a:cubicBezTo>
                  <a:pt x="3616936" y="4906066"/>
                  <a:pt x="3462688" y="4869801"/>
                  <a:pt x="3329940" y="4902799"/>
                </a:cubicBezTo>
                <a:cubicBezTo>
                  <a:pt x="3197192" y="4935797"/>
                  <a:pt x="3143306" y="4884918"/>
                  <a:pt x="3061208" y="4902799"/>
                </a:cubicBezTo>
                <a:cubicBezTo>
                  <a:pt x="2979110" y="4920680"/>
                  <a:pt x="2620953" y="4863442"/>
                  <a:pt x="2266696" y="4902799"/>
                </a:cubicBezTo>
                <a:cubicBezTo>
                  <a:pt x="1912439" y="4942156"/>
                  <a:pt x="1724052" y="4850923"/>
                  <a:pt x="1472184" y="4902799"/>
                </a:cubicBezTo>
                <a:cubicBezTo>
                  <a:pt x="1220316" y="4954675"/>
                  <a:pt x="843212" y="4851573"/>
                  <a:pt x="677672" y="4902799"/>
                </a:cubicBezTo>
                <a:cubicBezTo>
                  <a:pt x="512132" y="4954025"/>
                  <a:pt x="206428" y="4828011"/>
                  <a:pt x="0" y="4902799"/>
                </a:cubicBezTo>
                <a:cubicBezTo>
                  <a:pt x="-19587" y="4653520"/>
                  <a:pt x="51452" y="4484937"/>
                  <a:pt x="0" y="4309016"/>
                </a:cubicBezTo>
                <a:cubicBezTo>
                  <a:pt x="-51452" y="4133095"/>
                  <a:pt x="60562" y="4028845"/>
                  <a:pt x="0" y="3764260"/>
                </a:cubicBezTo>
                <a:cubicBezTo>
                  <a:pt x="-60562" y="3499675"/>
                  <a:pt x="13062" y="3484540"/>
                  <a:pt x="0" y="3219505"/>
                </a:cubicBezTo>
                <a:cubicBezTo>
                  <a:pt x="-13062" y="2954470"/>
                  <a:pt x="39989" y="2942560"/>
                  <a:pt x="0" y="2772805"/>
                </a:cubicBezTo>
                <a:cubicBezTo>
                  <a:pt x="-39989" y="2603050"/>
                  <a:pt x="33253" y="2427815"/>
                  <a:pt x="0" y="2277078"/>
                </a:cubicBezTo>
                <a:cubicBezTo>
                  <a:pt x="-33253" y="2126341"/>
                  <a:pt x="36222" y="1979620"/>
                  <a:pt x="0" y="1683294"/>
                </a:cubicBezTo>
                <a:cubicBezTo>
                  <a:pt x="-36222" y="1386968"/>
                  <a:pt x="25511" y="1377162"/>
                  <a:pt x="0" y="1285623"/>
                </a:cubicBezTo>
                <a:cubicBezTo>
                  <a:pt x="-25511" y="1194084"/>
                  <a:pt x="5000" y="990998"/>
                  <a:pt x="0" y="789895"/>
                </a:cubicBezTo>
                <a:cubicBezTo>
                  <a:pt x="-5000" y="588792"/>
                  <a:pt x="57713" y="228588"/>
                  <a:pt x="0" y="0"/>
                </a:cubicBezTo>
                <a:close/>
              </a:path>
            </a:pathLst>
          </a:custGeom>
          <a:ln w="57150">
            <a:solidFill>
              <a:srgbClr val="FF0000"/>
            </a:solidFill>
            <a:extLst>
              <a:ext uri="{C807C97D-BFC1-408E-A445-0C87EB9F89A2}">
                <ask:lineSketchStyleProps xmlns:ask="http://schemas.microsoft.com/office/drawing/2018/sketchyshapes" sd="261909333">
                  <ask:type>
                    <ask:lineSketchScribble/>
                  </ask:type>
                </ask:lineSketchStyleProps>
              </a:ext>
            </a:extLst>
          </a:ln>
        </p:spPr>
        <p:txBody>
          <a:bodyPr>
            <a:normAutofit fontScale="85000" lnSpcReduction="20000"/>
          </a:bodyPr>
          <a:lstStyle/>
          <a:p>
            <a:pPr marL="0" indent="0">
              <a:buNone/>
            </a:pPr>
            <a:r>
              <a:rPr lang="fr-FR" b="1" dirty="0"/>
              <a:t>Ce que vous devez apprendre (savoir) à faire </a:t>
            </a:r>
          </a:p>
          <a:p>
            <a:r>
              <a:rPr lang="fr-FR" dirty="0"/>
              <a:t>Le câble réseau RJ45 transporte principalement des </a:t>
            </a:r>
            <a:r>
              <a:rPr lang="fr-FR" b="1" dirty="0"/>
              <a:t>signaux numériques modulés en haute fréquence</a:t>
            </a:r>
            <a:r>
              <a:rPr lang="fr-FR" dirty="0"/>
              <a:t> (sous forme de signaux électriques). Selon le type d'équipement branché à chaque extrémité, ces huit fils de cuivre (quatre paires torsadées) peuvent </a:t>
            </a:r>
            <a:r>
              <a:rPr lang="fr-FR" b="1" dirty="0">
                <a:solidFill>
                  <a:srgbClr val="FF0000"/>
                </a:solidFill>
              </a:rPr>
              <a:t>faire circuler simultanément différents types de signaux </a:t>
            </a:r>
            <a:r>
              <a:rPr lang="fr-FR" dirty="0"/>
              <a:t>: </a:t>
            </a:r>
          </a:p>
          <a:p>
            <a:r>
              <a:rPr lang="fr-FR" b="1" dirty="0">
                <a:solidFill>
                  <a:srgbClr val="00B050"/>
                </a:solidFill>
              </a:rPr>
              <a:t>Signaux informatiques (Ethernet)</a:t>
            </a:r>
            <a:r>
              <a:rPr lang="fr-FR" b="1" dirty="0"/>
              <a:t> :</a:t>
            </a:r>
            <a:r>
              <a:rPr lang="fr-FR" dirty="0"/>
              <a:t> Ce sont les plus courants. Le câble véhicule des données binaires (0 et 1) sous forme de tensions électriques.</a:t>
            </a:r>
          </a:p>
          <a:p>
            <a:r>
              <a:rPr lang="fr-FR" b="1" dirty="0">
                <a:solidFill>
                  <a:srgbClr val="00B050"/>
                </a:solidFill>
              </a:rPr>
              <a:t>Signaux téléphoniques</a:t>
            </a:r>
            <a:r>
              <a:rPr lang="fr-FR" b="1" dirty="0"/>
              <a:t>,</a:t>
            </a:r>
            <a:endParaRPr lang="fr-FR" dirty="0"/>
          </a:p>
          <a:p>
            <a:r>
              <a:rPr lang="fr-FR" b="1" dirty="0">
                <a:solidFill>
                  <a:srgbClr val="00B050"/>
                </a:solidFill>
              </a:rPr>
              <a:t>Signaux audio</a:t>
            </a:r>
            <a:r>
              <a:rPr lang="fr-FR" b="1" dirty="0"/>
              <a:t>: </a:t>
            </a:r>
            <a:r>
              <a:rPr lang="fr-FR" dirty="0"/>
              <a:t>Le câble peut également transmettre un signal audio ver une enceinte acoustique,</a:t>
            </a:r>
            <a:endParaRPr lang="fr-FR" b="1" dirty="0"/>
          </a:p>
          <a:p>
            <a:r>
              <a:rPr lang="fr-FR" b="1" dirty="0">
                <a:solidFill>
                  <a:srgbClr val="00B050"/>
                </a:solidFill>
              </a:rPr>
              <a:t>Signaux vidéo (Télévision) </a:t>
            </a:r>
            <a:r>
              <a:rPr lang="fr-FR" b="1" dirty="0"/>
              <a:t>:</a:t>
            </a:r>
            <a:r>
              <a:rPr lang="fr-FR" dirty="0"/>
              <a:t> Le câble peut également transmettre un signal vidéo ou de télévision numérique vers un téléviseur.</a:t>
            </a:r>
          </a:p>
          <a:p>
            <a:r>
              <a:rPr lang="fr-FR" b="1" dirty="0">
                <a:solidFill>
                  <a:srgbClr val="00B050"/>
                </a:solidFill>
              </a:rPr>
              <a:t>Courant électrique (PoE - Power over Ethernet) :</a:t>
            </a:r>
            <a:r>
              <a:rPr lang="fr-FR" dirty="0">
                <a:solidFill>
                  <a:srgbClr val="00B050"/>
                </a:solidFill>
              </a:rPr>
              <a:t> </a:t>
            </a:r>
            <a:r>
              <a:rPr lang="fr-FR" dirty="0"/>
              <a:t>Le câble peut transporter simultanément les données et une alimentation électrique pour des appareils comme des caméras de surveillance, des téléphones IP ou des bornes Wi-Fi</a:t>
            </a:r>
          </a:p>
          <a:p>
            <a:endParaRPr lang="fr-FR" dirty="0"/>
          </a:p>
        </p:txBody>
      </p:sp>
    </p:spTree>
    <p:extLst>
      <p:ext uri="{BB962C8B-B14F-4D97-AF65-F5344CB8AC3E}">
        <p14:creationId xmlns:p14="http://schemas.microsoft.com/office/powerpoint/2010/main" val="3441321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7BA99E-4495-0A35-AA44-35EAB21340D0}"/>
              </a:ext>
            </a:extLst>
          </p:cNvPr>
          <p:cNvSpPr>
            <a:spLocks noGrp="1"/>
          </p:cNvSpPr>
          <p:nvPr>
            <p:ph type="title"/>
          </p:nvPr>
        </p:nvSpPr>
        <p:spPr>
          <a:xfrm>
            <a:off x="838200" y="365125"/>
            <a:ext cx="10515600" cy="961505"/>
          </a:xfrm>
          <a:custGeom>
            <a:avLst/>
            <a:gdLst>
              <a:gd name="csX0" fmla="*/ 0 w 10515600"/>
              <a:gd name="csY0" fmla="*/ 0 h 961505"/>
              <a:gd name="csX1" fmla="*/ 479044 w 10515600"/>
              <a:gd name="csY1" fmla="*/ 0 h 961505"/>
              <a:gd name="csX2" fmla="*/ 852932 w 10515600"/>
              <a:gd name="csY2" fmla="*/ 0 h 961505"/>
              <a:gd name="csX3" fmla="*/ 1331976 w 10515600"/>
              <a:gd name="csY3" fmla="*/ 0 h 961505"/>
              <a:gd name="csX4" fmla="*/ 2021332 w 10515600"/>
              <a:gd name="csY4" fmla="*/ 0 h 961505"/>
              <a:gd name="csX5" fmla="*/ 2710688 w 10515600"/>
              <a:gd name="csY5" fmla="*/ 0 h 961505"/>
              <a:gd name="csX6" fmla="*/ 3400044 w 10515600"/>
              <a:gd name="csY6" fmla="*/ 0 h 961505"/>
              <a:gd name="csX7" fmla="*/ 4194556 w 10515600"/>
              <a:gd name="csY7" fmla="*/ 0 h 961505"/>
              <a:gd name="csX8" fmla="*/ 4778756 w 10515600"/>
              <a:gd name="csY8" fmla="*/ 0 h 961505"/>
              <a:gd name="csX9" fmla="*/ 5152644 w 10515600"/>
              <a:gd name="csY9" fmla="*/ 0 h 961505"/>
              <a:gd name="csX10" fmla="*/ 5842000 w 10515600"/>
              <a:gd name="csY10" fmla="*/ 0 h 961505"/>
              <a:gd name="csX11" fmla="*/ 6531356 w 10515600"/>
              <a:gd name="csY11" fmla="*/ 0 h 961505"/>
              <a:gd name="csX12" fmla="*/ 6800088 w 10515600"/>
              <a:gd name="csY12" fmla="*/ 0 h 961505"/>
              <a:gd name="csX13" fmla="*/ 7279132 w 10515600"/>
              <a:gd name="csY13" fmla="*/ 0 h 961505"/>
              <a:gd name="csX14" fmla="*/ 7653020 w 10515600"/>
              <a:gd name="csY14" fmla="*/ 0 h 961505"/>
              <a:gd name="csX15" fmla="*/ 8237220 w 10515600"/>
              <a:gd name="csY15" fmla="*/ 0 h 961505"/>
              <a:gd name="csX16" fmla="*/ 8505952 w 10515600"/>
              <a:gd name="csY16" fmla="*/ 0 h 961505"/>
              <a:gd name="csX17" fmla="*/ 8774684 w 10515600"/>
              <a:gd name="csY17" fmla="*/ 0 h 961505"/>
              <a:gd name="csX18" fmla="*/ 9464040 w 10515600"/>
              <a:gd name="csY18" fmla="*/ 0 h 961505"/>
              <a:gd name="csX19" fmla="*/ 9732772 w 10515600"/>
              <a:gd name="csY19" fmla="*/ 0 h 961505"/>
              <a:gd name="csX20" fmla="*/ 10001504 w 10515600"/>
              <a:gd name="csY20" fmla="*/ 0 h 961505"/>
              <a:gd name="csX21" fmla="*/ 10515600 w 10515600"/>
              <a:gd name="csY21" fmla="*/ 0 h 961505"/>
              <a:gd name="csX22" fmla="*/ 10515600 w 10515600"/>
              <a:gd name="csY22" fmla="*/ 499983 h 961505"/>
              <a:gd name="csX23" fmla="*/ 10515600 w 10515600"/>
              <a:gd name="csY23" fmla="*/ 961505 h 961505"/>
              <a:gd name="csX24" fmla="*/ 9931400 w 10515600"/>
              <a:gd name="csY24" fmla="*/ 961505 h 961505"/>
              <a:gd name="csX25" fmla="*/ 9242044 w 10515600"/>
              <a:gd name="csY25" fmla="*/ 961505 h 961505"/>
              <a:gd name="csX26" fmla="*/ 8868156 w 10515600"/>
              <a:gd name="csY26" fmla="*/ 961505 h 961505"/>
              <a:gd name="csX27" fmla="*/ 8494268 w 10515600"/>
              <a:gd name="csY27" fmla="*/ 961505 h 961505"/>
              <a:gd name="csX28" fmla="*/ 8225536 w 10515600"/>
              <a:gd name="csY28" fmla="*/ 961505 h 961505"/>
              <a:gd name="csX29" fmla="*/ 7851648 w 10515600"/>
              <a:gd name="csY29" fmla="*/ 961505 h 961505"/>
              <a:gd name="csX30" fmla="*/ 7582916 w 10515600"/>
              <a:gd name="csY30" fmla="*/ 961505 h 961505"/>
              <a:gd name="csX31" fmla="*/ 6893560 w 10515600"/>
              <a:gd name="csY31" fmla="*/ 961505 h 961505"/>
              <a:gd name="csX32" fmla="*/ 6624828 w 10515600"/>
              <a:gd name="csY32" fmla="*/ 961505 h 961505"/>
              <a:gd name="csX33" fmla="*/ 6040628 w 10515600"/>
              <a:gd name="csY33" fmla="*/ 961505 h 961505"/>
              <a:gd name="csX34" fmla="*/ 5771896 w 10515600"/>
              <a:gd name="csY34" fmla="*/ 961505 h 961505"/>
              <a:gd name="csX35" fmla="*/ 5082540 w 10515600"/>
              <a:gd name="csY35" fmla="*/ 961505 h 961505"/>
              <a:gd name="csX36" fmla="*/ 4393184 w 10515600"/>
              <a:gd name="csY36" fmla="*/ 961505 h 961505"/>
              <a:gd name="csX37" fmla="*/ 3703828 w 10515600"/>
              <a:gd name="csY37" fmla="*/ 961505 h 961505"/>
              <a:gd name="csX38" fmla="*/ 3014472 w 10515600"/>
              <a:gd name="csY38" fmla="*/ 961505 h 961505"/>
              <a:gd name="csX39" fmla="*/ 2745740 w 10515600"/>
              <a:gd name="csY39" fmla="*/ 961505 h 961505"/>
              <a:gd name="csX40" fmla="*/ 2161540 w 10515600"/>
              <a:gd name="csY40" fmla="*/ 961505 h 961505"/>
              <a:gd name="csX41" fmla="*/ 1892808 w 10515600"/>
              <a:gd name="csY41" fmla="*/ 961505 h 961505"/>
              <a:gd name="csX42" fmla="*/ 1203452 w 10515600"/>
              <a:gd name="csY42" fmla="*/ 961505 h 961505"/>
              <a:gd name="csX43" fmla="*/ 619252 w 10515600"/>
              <a:gd name="csY43" fmla="*/ 961505 h 961505"/>
              <a:gd name="csX44" fmla="*/ 0 w 10515600"/>
              <a:gd name="csY44" fmla="*/ 961505 h 961505"/>
              <a:gd name="csX45" fmla="*/ 0 w 10515600"/>
              <a:gd name="csY45" fmla="*/ 480753 h 961505"/>
              <a:gd name="csX46" fmla="*/ 0 w 10515600"/>
              <a:gd name="csY46" fmla="*/ 0 h 9615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10515600" h="961505" fill="none" extrusionOk="0">
                <a:moveTo>
                  <a:pt x="0" y="0"/>
                </a:moveTo>
                <a:cubicBezTo>
                  <a:pt x="231454" y="-56787"/>
                  <a:pt x="305771" y="7048"/>
                  <a:pt x="479044" y="0"/>
                </a:cubicBezTo>
                <a:cubicBezTo>
                  <a:pt x="652317" y="-7048"/>
                  <a:pt x="700600" y="42762"/>
                  <a:pt x="852932" y="0"/>
                </a:cubicBezTo>
                <a:cubicBezTo>
                  <a:pt x="1005264" y="-42762"/>
                  <a:pt x="1160244" y="25318"/>
                  <a:pt x="1331976" y="0"/>
                </a:cubicBezTo>
                <a:cubicBezTo>
                  <a:pt x="1503708" y="-25318"/>
                  <a:pt x="1726582" y="33384"/>
                  <a:pt x="2021332" y="0"/>
                </a:cubicBezTo>
                <a:cubicBezTo>
                  <a:pt x="2316082" y="-33384"/>
                  <a:pt x="2543833" y="14482"/>
                  <a:pt x="2710688" y="0"/>
                </a:cubicBezTo>
                <a:cubicBezTo>
                  <a:pt x="2877543" y="-14482"/>
                  <a:pt x="3256507" y="62668"/>
                  <a:pt x="3400044" y="0"/>
                </a:cubicBezTo>
                <a:cubicBezTo>
                  <a:pt x="3543581" y="-62668"/>
                  <a:pt x="3953391" y="52363"/>
                  <a:pt x="4194556" y="0"/>
                </a:cubicBezTo>
                <a:cubicBezTo>
                  <a:pt x="4435721" y="-52363"/>
                  <a:pt x="4583072" y="63623"/>
                  <a:pt x="4778756" y="0"/>
                </a:cubicBezTo>
                <a:cubicBezTo>
                  <a:pt x="4974440" y="-63623"/>
                  <a:pt x="5038762" y="42919"/>
                  <a:pt x="5152644" y="0"/>
                </a:cubicBezTo>
                <a:cubicBezTo>
                  <a:pt x="5266526" y="-42919"/>
                  <a:pt x="5572483" y="64443"/>
                  <a:pt x="5842000" y="0"/>
                </a:cubicBezTo>
                <a:cubicBezTo>
                  <a:pt x="6111517" y="-64443"/>
                  <a:pt x="6206966" y="79077"/>
                  <a:pt x="6531356" y="0"/>
                </a:cubicBezTo>
                <a:cubicBezTo>
                  <a:pt x="6855746" y="-79077"/>
                  <a:pt x="6704123" y="6831"/>
                  <a:pt x="6800088" y="0"/>
                </a:cubicBezTo>
                <a:cubicBezTo>
                  <a:pt x="6896053" y="-6831"/>
                  <a:pt x="7163244" y="41670"/>
                  <a:pt x="7279132" y="0"/>
                </a:cubicBezTo>
                <a:cubicBezTo>
                  <a:pt x="7395020" y="-41670"/>
                  <a:pt x="7562298" y="18356"/>
                  <a:pt x="7653020" y="0"/>
                </a:cubicBezTo>
                <a:cubicBezTo>
                  <a:pt x="7743742" y="-18356"/>
                  <a:pt x="7998637" y="38744"/>
                  <a:pt x="8237220" y="0"/>
                </a:cubicBezTo>
                <a:cubicBezTo>
                  <a:pt x="8475803" y="-38744"/>
                  <a:pt x="8373271" y="1412"/>
                  <a:pt x="8505952" y="0"/>
                </a:cubicBezTo>
                <a:cubicBezTo>
                  <a:pt x="8638633" y="-1412"/>
                  <a:pt x="8702115" y="6380"/>
                  <a:pt x="8774684" y="0"/>
                </a:cubicBezTo>
                <a:cubicBezTo>
                  <a:pt x="8847253" y="-6380"/>
                  <a:pt x="9162018" y="64019"/>
                  <a:pt x="9464040" y="0"/>
                </a:cubicBezTo>
                <a:cubicBezTo>
                  <a:pt x="9766062" y="-64019"/>
                  <a:pt x="9668771" y="10826"/>
                  <a:pt x="9732772" y="0"/>
                </a:cubicBezTo>
                <a:cubicBezTo>
                  <a:pt x="9796773" y="-10826"/>
                  <a:pt x="9867305" y="2280"/>
                  <a:pt x="10001504" y="0"/>
                </a:cubicBezTo>
                <a:cubicBezTo>
                  <a:pt x="10135703" y="-2280"/>
                  <a:pt x="10397822" y="9156"/>
                  <a:pt x="10515600" y="0"/>
                </a:cubicBezTo>
                <a:cubicBezTo>
                  <a:pt x="10545506" y="208026"/>
                  <a:pt x="10491304" y="293492"/>
                  <a:pt x="10515600" y="499983"/>
                </a:cubicBezTo>
                <a:cubicBezTo>
                  <a:pt x="10539896" y="706474"/>
                  <a:pt x="10496496" y="802374"/>
                  <a:pt x="10515600" y="961505"/>
                </a:cubicBezTo>
                <a:cubicBezTo>
                  <a:pt x="10282234" y="1027370"/>
                  <a:pt x="10155963" y="926098"/>
                  <a:pt x="9931400" y="961505"/>
                </a:cubicBezTo>
                <a:cubicBezTo>
                  <a:pt x="9706837" y="996912"/>
                  <a:pt x="9547584" y="950444"/>
                  <a:pt x="9242044" y="961505"/>
                </a:cubicBezTo>
                <a:cubicBezTo>
                  <a:pt x="8936504" y="972566"/>
                  <a:pt x="9031223" y="942057"/>
                  <a:pt x="8868156" y="961505"/>
                </a:cubicBezTo>
                <a:cubicBezTo>
                  <a:pt x="8705089" y="980953"/>
                  <a:pt x="8584403" y="960356"/>
                  <a:pt x="8494268" y="961505"/>
                </a:cubicBezTo>
                <a:cubicBezTo>
                  <a:pt x="8404133" y="962654"/>
                  <a:pt x="8355918" y="930452"/>
                  <a:pt x="8225536" y="961505"/>
                </a:cubicBezTo>
                <a:cubicBezTo>
                  <a:pt x="8095154" y="992558"/>
                  <a:pt x="7972146" y="951995"/>
                  <a:pt x="7851648" y="961505"/>
                </a:cubicBezTo>
                <a:cubicBezTo>
                  <a:pt x="7731150" y="971015"/>
                  <a:pt x="7696011" y="930572"/>
                  <a:pt x="7582916" y="961505"/>
                </a:cubicBezTo>
                <a:cubicBezTo>
                  <a:pt x="7469821" y="992438"/>
                  <a:pt x="7152285" y="940640"/>
                  <a:pt x="6893560" y="961505"/>
                </a:cubicBezTo>
                <a:cubicBezTo>
                  <a:pt x="6634835" y="982370"/>
                  <a:pt x="6739937" y="961301"/>
                  <a:pt x="6624828" y="961505"/>
                </a:cubicBezTo>
                <a:cubicBezTo>
                  <a:pt x="6509719" y="961709"/>
                  <a:pt x="6283345" y="949733"/>
                  <a:pt x="6040628" y="961505"/>
                </a:cubicBezTo>
                <a:cubicBezTo>
                  <a:pt x="5797911" y="973277"/>
                  <a:pt x="5861971" y="929312"/>
                  <a:pt x="5771896" y="961505"/>
                </a:cubicBezTo>
                <a:cubicBezTo>
                  <a:pt x="5681821" y="993698"/>
                  <a:pt x="5269948" y="909876"/>
                  <a:pt x="5082540" y="961505"/>
                </a:cubicBezTo>
                <a:cubicBezTo>
                  <a:pt x="4895132" y="1013134"/>
                  <a:pt x="4544772" y="936202"/>
                  <a:pt x="4393184" y="961505"/>
                </a:cubicBezTo>
                <a:cubicBezTo>
                  <a:pt x="4241596" y="986808"/>
                  <a:pt x="3945614" y="892314"/>
                  <a:pt x="3703828" y="961505"/>
                </a:cubicBezTo>
                <a:cubicBezTo>
                  <a:pt x="3462042" y="1030696"/>
                  <a:pt x="3258925" y="889830"/>
                  <a:pt x="3014472" y="961505"/>
                </a:cubicBezTo>
                <a:cubicBezTo>
                  <a:pt x="2770019" y="1033180"/>
                  <a:pt x="2818544" y="946469"/>
                  <a:pt x="2745740" y="961505"/>
                </a:cubicBezTo>
                <a:cubicBezTo>
                  <a:pt x="2672936" y="976541"/>
                  <a:pt x="2451225" y="902376"/>
                  <a:pt x="2161540" y="961505"/>
                </a:cubicBezTo>
                <a:cubicBezTo>
                  <a:pt x="1871855" y="1020634"/>
                  <a:pt x="1961394" y="944824"/>
                  <a:pt x="1892808" y="961505"/>
                </a:cubicBezTo>
                <a:cubicBezTo>
                  <a:pt x="1824222" y="978186"/>
                  <a:pt x="1356675" y="914629"/>
                  <a:pt x="1203452" y="961505"/>
                </a:cubicBezTo>
                <a:cubicBezTo>
                  <a:pt x="1050229" y="1008381"/>
                  <a:pt x="843954" y="945359"/>
                  <a:pt x="619252" y="961505"/>
                </a:cubicBezTo>
                <a:cubicBezTo>
                  <a:pt x="394550" y="977651"/>
                  <a:pt x="155117" y="895482"/>
                  <a:pt x="0" y="961505"/>
                </a:cubicBezTo>
                <a:cubicBezTo>
                  <a:pt x="-11586" y="821728"/>
                  <a:pt x="20795" y="681998"/>
                  <a:pt x="0" y="480753"/>
                </a:cubicBezTo>
                <a:cubicBezTo>
                  <a:pt x="-20795" y="279508"/>
                  <a:pt x="25949" y="108117"/>
                  <a:pt x="0" y="0"/>
                </a:cubicBezTo>
                <a:close/>
              </a:path>
              <a:path w="10515600" h="961505" stroke="0" extrusionOk="0">
                <a:moveTo>
                  <a:pt x="0" y="0"/>
                </a:moveTo>
                <a:cubicBezTo>
                  <a:pt x="129742" y="-11200"/>
                  <a:pt x="141219" y="6424"/>
                  <a:pt x="268732" y="0"/>
                </a:cubicBezTo>
                <a:cubicBezTo>
                  <a:pt x="396245" y="-6424"/>
                  <a:pt x="795841" y="76879"/>
                  <a:pt x="1063244" y="0"/>
                </a:cubicBezTo>
                <a:cubicBezTo>
                  <a:pt x="1330647" y="-76879"/>
                  <a:pt x="1454229" y="25549"/>
                  <a:pt x="1752600" y="0"/>
                </a:cubicBezTo>
                <a:cubicBezTo>
                  <a:pt x="2050971" y="-25549"/>
                  <a:pt x="2291838" y="17038"/>
                  <a:pt x="2547112" y="0"/>
                </a:cubicBezTo>
                <a:cubicBezTo>
                  <a:pt x="2802386" y="-17038"/>
                  <a:pt x="2979227" y="19825"/>
                  <a:pt x="3236468" y="0"/>
                </a:cubicBezTo>
                <a:cubicBezTo>
                  <a:pt x="3493709" y="-19825"/>
                  <a:pt x="3439996" y="13724"/>
                  <a:pt x="3505200" y="0"/>
                </a:cubicBezTo>
                <a:cubicBezTo>
                  <a:pt x="3570404" y="-13724"/>
                  <a:pt x="3907670" y="31616"/>
                  <a:pt x="4299712" y="0"/>
                </a:cubicBezTo>
                <a:cubicBezTo>
                  <a:pt x="4691754" y="-31616"/>
                  <a:pt x="4509610" y="17976"/>
                  <a:pt x="4568444" y="0"/>
                </a:cubicBezTo>
                <a:cubicBezTo>
                  <a:pt x="4627278" y="-17976"/>
                  <a:pt x="4794223" y="6773"/>
                  <a:pt x="4942332" y="0"/>
                </a:cubicBezTo>
                <a:cubicBezTo>
                  <a:pt x="5090441" y="-6773"/>
                  <a:pt x="5256878" y="47108"/>
                  <a:pt x="5421376" y="0"/>
                </a:cubicBezTo>
                <a:cubicBezTo>
                  <a:pt x="5585874" y="-47108"/>
                  <a:pt x="5952302" y="79795"/>
                  <a:pt x="6215888" y="0"/>
                </a:cubicBezTo>
                <a:cubicBezTo>
                  <a:pt x="6479474" y="-79795"/>
                  <a:pt x="6526792" y="46302"/>
                  <a:pt x="6800088" y="0"/>
                </a:cubicBezTo>
                <a:cubicBezTo>
                  <a:pt x="7073384" y="-46302"/>
                  <a:pt x="7229934" y="63069"/>
                  <a:pt x="7489444" y="0"/>
                </a:cubicBezTo>
                <a:cubicBezTo>
                  <a:pt x="7748954" y="-63069"/>
                  <a:pt x="8104294" y="58927"/>
                  <a:pt x="8283956" y="0"/>
                </a:cubicBezTo>
                <a:cubicBezTo>
                  <a:pt x="8463618" y="-58927"/>
                  <a:pt x="8664930" y="573"/>
                  <a:pt x="8763000" y="0"/>
                </a:cubicBezTo>
                <a:cubicBezTo>
                  <a:pt x="8861070" y="-573"/>
                  <a:pt x="9213253" y="68384"/>
                  <a:pt x="9347200" y="0"/>
                </a:cubicBezTo>
                <a:cubicBezTo>
                  <a:pt x="9481147" y="-68384"/>
                  <a:pt x="10167792" y="1388"/>
                  <a:pt x="10515600" y="0"/>
                </a:cubicBezTo>
                <a:cubicBezTo>
                  <a:pt x="10538291" y="184808"/>
                  <a:pt x="10487211" y="254523"/>
                  <a:pt x="10515600" y="461522"/>
                </a:cubicBezTo>
                <a:cubicBezTo>
                  <a:pt x="10543989" y="668521"/>
                  <a:pt x="10458247" y="755664"/>
                  <a:pt x="10515600" y="961505"/>
                </a:cubicBezTo>
                <a:cubicBezTo>
                  <a:pt x="10396869" y="978890"/>
                  <a:pt x="10152575" y="924940"/>
                  <a:pt x="10036556" y="961505"/>
                </a:cubicBezTo>
                <a:cubicBezTo>
                  <a:pt x="9920537" y="998070"/>
                  <a:pt x="9528447" y="958961"/>
                  <a:pt x="9242044" y="961505"/>
                </a:cubicBezTo>
                <a:cubicBezTo>
                  <a:pt x="8955641" y="964049"/>
                  <a:pt x="8881397" y="955974"/>
                  <a:pt x="8657844" y="961505"/>
                </a:cubicBezTo>
                <a:cubicBezTo>
                  <a:pt x="8434291" y="967036"/>
                  <a:pt x="8447203" y="953747"/>
                  <a:pt x="8389112" y="961505"/>
                </a:cubicBezTo>
                <a:cubicBezTo>
                  <a:pt x="8331021" y="969263"/>
                  <a:pt x="8141375" y="932407"/>
                  <a:pt x="7910068" y="961505"/>
                </a:cubicBezTo>
                <a:cubicBezTo>
                  <a:pt x="7678761" y="990603"/>
                  <a:pt x="7570506" y="933548"/>
                  <a:pt x="7325868" y="961505"/>
                </a:cubicBezTo>
                <a:cubicBezTo>
                  <a:pt x="7081230" y="989462"/>
                  <a:pt x="6986872" y="952060"/>
                  <a:pt x="6741668" y="961505"/>
                </a:cubicBezTo>
                <a:cubicBezTo>
                  <a:pt x="6496464" y="970950"/>
                  <a:pt x="6493360" y="947917"/>
                  <a:pt x="6367780" y="961505"/>
                </a:cubicBezTo>
                <a:cubicBezTo>
                  <a:pt x="6242200" y="975093"/>
                  <a:pt x="6171495" y="958775"/>
                  <a:pt x="6099048" y="961505"/>
                </a:cubicBezTo>
                <a:cubicBezTo>
                  <a:pt x="6026601" y="964235"/>
                  <a:pt x="5803583" y="947848"/>
                  <a:pt x="5725160" y="961505"/>
                </a:cubicBezTo>
                <a:cubicBezTo>
                  <a:pt x="5646737" y="975162"/>
                  <a:pt x="5225405" y="913919"/>
                  <a:pt x="5035804" y="961505"/>
                </a:cubicBezTo>
                <a:cubicBezTo>
                  <a:pt x="4846203" y="1009091"/>
                  <a:pt x="4686731" y="942243"/>
                  <a:pt x="4451604" y="961505"/>
                </a:cubicBezTo>
                <a:cubicBezTo>
                  <a:pt x="4216477" y="980767"/>
                  <a:pt x="4169791" y="929865"/>
                  <a:pt x="3972560" y="961505"/>
                </a:cubicBezTo>
                <a:cubicBezTo>
                  <a:pt x="3775329" y="993145"/>
                  <a:pt x="3542384" y="917414"/>
                  <a:pt x="3283204" y="961505"/>
                </a:cubicBezTo>
                <a:cubicBezTo>
                  <a:pt x="3024024" y="1005596"/>
                  <a:pt x="2996704" y="926906"/>
                  <a:pt x="2804160" y="961505"/>
                </a:cubicBezTo>
                <a:cubicBezTo>
                  <a:pt x="2611616" y="996104"/>
                  <a:pt x="2536643" y="934345"/>
                  <a:pt x="2430272" y="961505"/>
                </a:cubicBezTo>
                <a:cubicBezTo>
                  <a:pt x="2323901" y="988665"/>
                  <a:pt x="2175838" y="948399"/>
                  <a:pt x="2056384" y="961505"/>
                </a:cubicBezTo>
                <a:cubicBezTo>
                  <a:pt x="1936930" y="974611"/>
                  <a:pt x="1690341" y="958910"/>
                  <a:pt x="1472184" y="961505"/>
                </a:cubicBezTo>
                <a:cubicBezTo>
                  <a:pt x="1254027" y="964100"/>
                  <a:pt x="847099" y="958608"/>
                  <a:pt x="677672" y="961505"/>
                </a:cubicBezTo>
                <a:cubicBezTo>
                  <a:pt x="508245" y="964402"/>
                  <a:pt x="137751" y="896549"/>
                  <a:pt x="0" y="961505"/>
                </a:cubicBezTo>
                <a:cubicBezTo>
                  <a:pt x="-7534" y="857973"/>
                  <a:pt x="19872" y="637106"/>
                  <a:pt x="0" y="490368"/>
                </a:cubicBezTo>
                <a:cubicBezTo>
                  <a:pt x="-19872" y="343630"/>
                  <a:pt x="11509" y="180777"/>
                  <a:pt x="0" y="0"/>
                </a:cubicBezTo>
                <a:close/>
              </a:path>
            </a:pathLst>
          </a:custGeom>
          <a:solidFill>
            <a:schemeClr val="accent6">
              <a:lumMod val="40000"/>
              <a:lumOff val="60000"/>
            </a:schemeClr>
          </a:solidFill>
          <a:ln w="38100">
            <a:solidFill>
              <a:schemeClr val="tx1"/>
            </a:solidFill>
            <a:extLst>
              <a:ext uri="{C807C97D-BFC1-408E-A445-0C87EB9F89A2}">
                <ask:lineSketchStyleProps xmlns:ask="http://schemas.microsoft.com/office/drawing/2018/sketchyshapes" sd="377059806">
                  <ask:type>
                    <ask:lineSketchScribble/>
                  </ask:type>
                </ask:lineSketchStyleProps>
              </a:ext>
            </a:extLst>
          </a:ln>
        </p:spPr>
        <p:txBody>
          <a:bodyPr>
            <a:normAutofit/>
          </a:bodyPr>
          <a:lstStyle/>
          <a:p>
            <a:r>
              <a:rPr lang="fr-FR" dirty="0">
                <a:solidFill>
                  <a:srgbClr val="00B050"/>
                </a:solidFill>
              </a:rPr>
              <a:t>Le protocole </a:t>
            </a:r>
            <a:r>
              <a:rPr lang="fr-FR" b="1" dirty="0">
                <a:solidFill>
                  <a:srgbClr val="00B050"/>
                </a:solidFill>
              </a:rPr>
              <a:t>DANTE</a:t>
            </a:r>
            <a:r>
              <a:rPr lang="fr-BJ" dirty="0"/>
              <a:t> </a:t>
            </a:r>
            <a:r>
              <a:rPr lang="fr-BJ" sz="2400" dirty="0"/>
              <a:t>(</a:t>
            </a:r>
            <a:r>
              <a:rPr lang="fr-BJ" sz="2400" b="1" i="1" dirty="0">
                <a:solidFill>
                  <a:srgbClr val="00B050"/>
                </a:solidFill>
              </a:rPr>
              <a:t>D</a:t>
            </a:r>
            <a:r>
              <a:rPr lang="fr-BJ" sz="2400" i="1" dirty="0"/>
              <a:t>igital </a:t>
            </a:r>
            <a:r>
              <a:rPr lang="fr-BJ" sz="2400" b="1" i="1" dirty="0">
                <a:solidFill>
                  <a:srgbClr val="00B050"/>
                </a:solidFill>
              </a:rPr>
              <a:t>A</a:t>
            </a:r>
            <a:r>
              <a:rPr lang="fr-BJ" sz="2400" i="1" dirty="0"/>
              <a:t>udio </a:t>
            </a:r>
            <a:r>
              <a:rPr lang="fr-BJ" sz="2400" b="1" i="1" dirty="0">
                <a:solidFill>
                  <a:srgbClr val="00B050"/>
                </a:solidFill>
              </a:rPr>
              <a:t>N</a:t>
            </a:r>
            <a:r>
              <a:rPr lang="fr-BJ" sz="2400" i="1" dirty="0"/>
              <a:t>etwork </a:t>
            </a:r>
            <a:r>
              <a:rPr lang="fr-BJ" sz="2400" b="1" i="1" dirty="0" err="1">
                <a:solidFill>
                  <a:srgbClr val="00B050"/>
                </a:solidFill>
              </a:rPr>
              <a:t>T</a:t>
            </a:r>
            <a:r>
              <a:rPr lang="fr-BJ" sz="2400" i="1" dirty="0" err="1"/>
              <a:t>hrough</a:t>
            </a:r>
            <a:r>
              <a:rPr lang="fr-BJ" sz="2400" i="1" dirty="0"/>
              <a:t> </a:t>
            </a:r>
            <a:r>
              <a:rPr lang="fr-BJ" sz="2400" b="1" i="1" dirty="0">
                <a:solidFill>
                  <a:srgbClr val="00B050"/>
                </a:solidFill>
              </a:rPr>
              <a:t>E</a:t>
            </a:r>
            <a:r>
              <a:rPr lang="fr-BJ" sz="2400" i="1" dirty="0"/>
              <a:t>thernet</a:t>
            </a:r>
            <a:r>
              <a:rPr lang="fr-BJ" sz="2400" dirty="0"/>
              <a:t>)</a:t>
            </a:r>
          </a:p>
        </p:txBody>
      </p:sp>
      <p:sp>
        <p:nvSpPr>
          <p:cNvPr id="3" name="Espace réservé du contenu 2">
            <a:extLst>
              <a:ext uri="{FF2B5EF4-FFF2-40B4-BE49-F238E27FC236}">
                <a16:creationId xmlns:a16="http://schemas.microsoft.com/office/drawing/2014/main" id="{73DF97A5-DBFE-A358-94C0-09A9F7C2F800}"/>
              </a:ext>
            </a:extLst>
          </p:cNvPr>
          <p:cNvSpPr>
            <a:spLocks noGrp="1"/>
          </p:cNvSpPr>
          <p:nvPr>
            <p:ph idx="1"/>
          </p:nvPr>
        </p:nvSpPr>
        <p:spPr>
          <a:xfrm>
            <a:off x="859436" y="1506512"/>
            <a:ext cx="10515600" cy="4902799"/>
          </a:xfrm>
          <a:custGeom>
            <a:avLst/>
            <a:gdLst>
              <a:gd name="csX0" fmla="*/ 0 w 10515600"/>
              <a:gd name="csY0" fmla="*/ 0 h 4902799"/>
              <a:gd name="csX1" fmla="*/ 794512 w 10515600"/>
              <a:gd name="csY1" fmla="*/ 0 h 4902799"/>
              <a:gd name="csX2" fmla="*/ 1063244 w 10515600"/>
              <a:gd name="csY2" fmla="*/ 0 h 4902799"/>
              <a:gd name="csX3" fmla="*/ 1752600 w 10515600"/>
              <a:gd name="csY3" fmla="*/ 0 h 4902799"/>
              <a:gd name="csX4" fmla="*/ 2126488 w 10515600"/>
              <a:gd name="csY4" fmla="*/ 0 h 4902799"/>
              <a:gd name="csX5" fmla="*/ 2500376 w 10515600"/>
              <a:gd name="csY5" fmla="*/ 0 h 4902799"/>
              <a:gd name="csX6" fmla="*/ 3189732 w 10515600"/>
              <a:gd name="csY6" fmla="*/ 0 h 4902799"/>
              <a:gd name="csX7" fmla="*/ 3563620 w 10515600"/>
              <a:gd name="csY7" fmla="*/ 0 h 4902799"/>
              <a:gd name="csX8" fmla="*/ 4147820 w 10515600"/>
              <a:gd name="csY8" fmla="*/ 0 h 4902799"/>
              <a:gd name="csX9" fmla="*/ 4626864 w 10515600"/>
              <a:gd name="csY9" fmla="*/ 0 h 4902799"/>
              <a:gd name="csX10" fmla="*/ 5316220 w 10515600"/>
              <a:gd name="csY10" fmla="*/ 0 h 4902799"/>
              <a:gd name="csX11" fmla="*/ 5690108 w 10515600"/>
              <a:gd name="csY11" fmla="*/ 0 h 4902799"/>
              <a:gd name="csX12" fmla="*/ 6063996 w 10515600"/>
              <a:gd name="csY12" fmla="*/ 0 h 4902799"/>
              <a:gd name="csX13" fmla="*/ 6332728 w 10515600"/>
              <a:gd name="csY13" fmla="*/ 0 h 4902799"/>
              <a:gd name="csX14" fmla="*/ 6811772 w 10515600"/>
              <a:gd name="csY14" fmla="*/ 0 h 4902799"/>
              <a:gd name="csX15" fmla="*/ 7395972 w 10515600"/>
              <a:gd name="csY15" fmla="*/ 0 h 4902799"/>
              <a:gd name="csX16" fmla="*/ 7980172 w 10515600"/>
              <a:gd name="csY16" fmla="*/ 0 h 4902799"/>
              <a:gd name="csX17" fmla="*/ 8564372 w 10515600"/>
              <a:gd name="csY17" fmla="*/ 0 h 4902799"/>
              <a:gd name="csX18" fmla="*/ 8833104 w 10515600"/>
              <a:gd name="csY18" fmla="*/ 0 h 4902799"/>
              <a:gd name="csX19" fmla="*/ 9417304 w 10515600"/>
              <a:gd name="csY19" fmla="*/ 0 h 4902799"/>
              <a:gd name="csX20" fmla="*/ 9896348 w 10515600"/>
              <a:gd name="csY20" fmla="*/ 0 h 4902799"/>
              <a:gd name="csX21" fmla="*/ 10515600 w 10515600"/>
              <a:gd name="csY21" fmla="*/ 0 h 4902799"/>
              <a:gd name="csX22" fmla="*/ 10515600 w 10515600"/>
              <a:gd name="csY22" fmla="*/ 642811 h 4902799"/>
              <a:gd name="csX23" fmla="*/ 10515600 w 10515600"/>
              <a:gd name="csY23" fmla="*/ 1285623 h 4902799"/>
              <a:gd name="csX24" fmla="*/ 10515600 w 10515600"/>
              <a:gd name="csY24" fmla="*/ 1732322 h 4902799"/>
              <a:gd name="csX25" fmla="*/ 10515600 w 10515600"/>
              <a:gd name="csY25" fmla="*/ 2129994 h 4902799"/>
              <a:gd name="csX26" fmla="*/ 10515600 w 10515600"/>
              <a:gd name="csY26" fmla="*/ 2772805 h 4902799"/>
              <a:gd name="csX27" fmla="*/ 10515600 w 10515600"/>
              <a:gd name="csY27" fmla="*/ 3317561 h 4902799"/>
              <a:gd name="csX28" fmla="*/ 10515600 w 10515600"/>
              <a:gd name="csY28" fmla="*/ 3764260 h 4902799"/>
              <a:gd name="csX29" fmla="*/ 10515600 w 10515600"/>
              <a:gd name="csY29" fmla="*/ 4358044 h 4902799"/>
              <a:gd name="csX30" fmla="*/ 10515600 w 10515600"/>
              <a:gd name="csY30" fmla="*/ 4902799 h 4902799"/>
              <a:gd name="csX31" fmla="*/ 10141712 w 10515600"/>
              <a:gd name="csY31" fmla="*/ 4902799 h 4902799"/>
              <a:gd name="csX32" fmla="*/ 9452356 w 10515600"/>
              <a:gd name="csY32" fmla="*/ 4902799 h 4902799"/>
              <a:gd name="csX33" fmla="*/ 8657844 w 10515600"/>
              <a:gd name="csY33" fmla="*/ 4902799 h 4902799"/>
              <a:gd name="csX34" fmla="*/ 7863332 w 10515600"/>
              <a:gd name="csY34" fmla="*/ 4902799 h 4902799"/>
              <a:gd name="csX35" fmla="*/ 7489444 w 10515600"/>
              <a:gd name="csY35" fmla="*/ 4902799 h 4902799"/>
              <a:gd name="csX36" fmla="*/ 6800088 w 10515600"/>
              <a:gd name="csY36" fmla="*/ 4902799 h 4902799"/>
              <a:gd name="csX37" fmla="*/ 6110732 w 10515600"/>
              <a:gd name="csY37" fmla="*/ 4902799 h 4902799"/>
              <a:gd name="csX38" fmla="*/ 5842000 w 10515600"/>
              <a:gd name="csY38" fmla="*/ 4902799 h 4902799"/>
              <a:gd name="csX39" fmla="*/ 5257800 w 10515600"/>
              <a:gd name="csY39" fmla="*/ 4902799 h 4902799"/>
              <a:gd name="csX40" fmla="*/ 4989068 w 10515600"/>
              <a:gd name="csY40" fmla="*/ 4902799 h 4902799"/>
              <a:gd name="csX41" fmla="*/ 4299712 w 10515600"/>
              <a:gd name="csY41" fmla="*/ 4902799 h 4902799"/>
              <a:gd name="csX42" fmla="*/ 3925824 w 10515600"/>
              <a:gd name="csY42" fmla="*/ 4902799 h 4902799"/>
              <a:gd name="csX43" fmla="*/ 3446780 w 10515600"/>
              <a:gd name="csY43" fmla="*/ 4902799 h 4902799"/>
              <a:gd name="csX44" fmla="*/ 2862580 w 10515600"/>
              <a:gd name="csY44" fmla="*/ 4902799 h 4902799"/>
              <a:gd name="csX45" fmla="*/ 2278380 w 10515600"/>
              <a:gd name="csY45" fmla="*/ 4902799 h 4902799"/>
              <a:gd name="csX46" fmla="*/ 1483868 w 10515600"/>
              <a:gd name="csY46" fmla="*/ 4902799 h 4902799"/>
              <a:gd name="csX47" fmla="*/ 1109980 w 10515600"/>
              <a:gd name="csY47" fmla="*/ 4902799 h 4902799"/>
              <a:gd name="csX48" fmla="*/ 0 w 10515600"/>
              <a:gd name="csY48" fmla="*/ 4902799 h 4902799"/>
              <a:gd name="csX49" fmla="*/ 0 w 10515600"/>
              <a:gd name="csY49" fmla="*/ 4456100 h 4902799"/>
              <a:gd name="csX50" fmla="*/ 0 w 10515600"/>
              <a:gd name="csY50" fmla="*/ 3960372 h 4902799"/>
              <a:gd name="csX51" fmla="*/ 0 w 10515600"/>
              <a:gd name="csY51" fmla="*/ 3366589 h 4902799"/>
              <a:gd name="csX52" fmla="*/ 0 w 10515600"/>
              <a:gd name="csY52" fmla="*/ 2772805 h 4902799"/>
              <a:gd name="csX53" fmla="*/ 0 w 10515600"/>
              <a:gd name="csY53" fmla="*/ 2277078 h 4902799"/>
              <a:gd name="csX54" fmla="*/ 0 w 10515600"/>
              <a:gd name="csY54" fmla="*/ 1781350 h 4902799"/>
              <a:gd name="csX55" fmla="*/ 0 w 10515600"/>
              <a:gd name="csY55" fmla="*/ 1187567 h 4902799"/>
              <a:gd name="csX56" fmla="*/ 0 w 10515600"/>
              <a:gd name="csY56" fmla="*/ 691839 h 4902799"/>
              <a:gd name="csX57" fmla="*/ 0 w 10515600"/>
              <a:gd name="csY57" fmla="*/ 0 h 490279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Lst>
            <a:rect l="l" t="t" r="r" b="b"/>
            <a:pathLst>
              <a:path w="10515600" h="4902799" fill="none" extrusionOk="0">
                <a:moveTo>
                  <a:pt x="0" y="0"/>
                </a:moveTo>
                <a:cubicBezTo>
                  <a:pt x="255811" y="-70320"/>
                  <a:pt x="628951" y="27124"/>
                  <a:pt x="794512" y="0"/>
                </a:cubicBezTo>
                <a:cubicBezTo>
                  <a:pt x="960073" y="-27124"/>
                  <a:pt x="1000068" y="13675"/>
                  <a:pt x="1063244" y="0"/>
                </a:cubicBezTo>
                <a:cubicBezTo>
                  <a:pt x="1126420" y="-13675"/>
                  <a:pt x="1465507" y="42484"/>
                  <a:pt x="1752600" y="0"/>
                </a:cubicBezTo>
                <a:cubicBezTo>
                  <a:pt x="2039693" y="-42484"/>
                  <a:pt x="2049758" y="8627"/>
                  <a:pt x="2126488" y="0"/>
                </a:cubicBezTo>
                <a:cubicBezTo>
                  <a:pt x="2203218" y="-8627"/>
                  <a:pt x="2419665" y="8430"/>
                  <a:pt x="2500376" y="0"/>
                </a:cubicBezTo>
                <a:cubicBezTo>
                  <a:pt x="2581087" y="-8430"/>
                  <a:pt x="2932421" y="4300"/>
                  <a:pt x="3189732" y="0"/>
                </a:cubicBezTo>
                <a:cubicBezTo>
                  <a:pt x="3447043" y="-4300"/>
                  <a:pt x="3481961" y="11500"/>
                  <a:pt x="3563620" y="0"/>
                </a:cubicBezTo>
                <a:cubicBezTo>
                  <a:pt x="3645279" y="-11500"/>
                  <a:pt x="3987014" y="69900"/>
                  <a:pt x="4147820" y="0"/>
                </a:cubicBezTo>
                <a:cubicBezTo>
                  <a:pt x="4308626" y="-69900"/>
                  <a:pt x="4419455" y="49584"/>
                  <a:pt x="4626864" y="0"/>
                </a:cubicBezTo>
                <a:cubicBezTo>
                  <a:pt x="4834273" y="-49584"/>
                  <a:pt x="5134895" y="45268"/>
                  <a:pt x="5316220" y="0"/>
                </a:cubicBezTo>
                <a:cubicBezTo>
                  <a:pt x="5497545" y="-45268"/>
                  <a:pt x="5599166" y="30557"/>
                  <a:pt x="5690108" y="0"/>
                </a:cubicBezTo>
                <a:cubicBezTo>
                  <a:pt x="5781050" y="-30557"/>
                  <a:pt x="5943655" y="24531"/>
                  <a:pt x="6063996" y="0"/>
                </a:cubicBezTo>
                <a:cubicBezTo>
                  <a:pt x="6184337" y="-24531"/>
                  <a:pt x="6257589" y="7774"/>
                  <a:pt x="6332728" y="0"/>
                </a:cubicBezTo>
                <a:cubicBezTo>
                  <a:pt x="6407867" y="-7774"/>
                  <a:pt x="6692189" y="28295"/>
                  <a:pt x="6811772" y="0"/>
                </a:cubicBezTo>
                <a:cubicBezTo>
                  <a:pt x="6931355" y="-28295"/>
                  <a:pt x="7176581" y="39917"/>
                  <a:pt x="7395972" y="0"/>
                </a:cubicBezTo>
                <a:cubicBezTo>
                  <a:pt x="7615363" y="-39917"/>
                  <a:pt x="7799404" y="47535"/>
                  <a:pt x="7980172" y="0"/>
                </a:cubicBezTo>
                <a:cubicBezTo>
                  <a:pt x="8160940" y="-47535"/>
                  <a:pt x="8276083" y="51751"/>
                  <a:pt x="8564372" y="0"/>
                </a:cubicBezTo>
                <a:cubicBezTo>
                  <a:pt x="8852661" y="-51751"/>
                  <a:pt x="8737498" y="6799"/>
                  <a:pt x="8833104" y="0"/>
                </a:cubicBezTo>
                <a:cubicBezTo>
                  <a:pt x="8928710" y="-6799"/>
                  <a:pt x="9134975" y="21071"/>
                  <a:pt x="9417304" y="0"/>
                </a:cubicBezTo>
                <a:cubicBezTo>
                  <a:pt x="9699633" y="-21071"/>
                  <a:pt x="9787938" y="22632"/>
                  <a:pt x="9896348" y="0"/>
                </a:cubicBezTo>
                <a:cubicBezTo>
                  <a:pt x="10004758" y="-22632"/>
                  <a:pt x="10256867" y="46533"/>
                  <a:pt x="10515600" y="0"/>
                </a:cubicBezTo>
                <a:cubicBezTo>
                  <a:pt x="10518923" y="185466"/>
                  <a:pt x="10509702" y="372154"/>
                  <a:pt x="10515600" y="642811"/>
                </a:cubicBezTo>
                <a:cubicBezTo>
                  <a:pt x="10521498" y="913468"/>
                  <a:pt x="10443757" y="1025035"/>
                  <a:pt x="10515600" y="1285623"/>
                </a:cubicBezTo>
                <a:cubicBezTo>
                  <a:pt x="10587443" y="1546211"/>
                  <a:pt x="10488051" y="1597609"/>
                  <a:pt x="10515600" y="1732322"/>
                </a:cubicBezTo>
                <a:cubicBezTo>
                  <a:pt x="10543149" y="1867035"/>
                  <a:pt x="10505676" y="2025620"/>
                  <a:pt x="10515600" y="2129994"/>
                </a:cubicBezTo>
                <a:cubicBezTo>
                  <a:pt x="10525524" y="2234368"/>
                  <a:pt x="10467055" y="2508863"/>
                  <a:pt x="10515600" y="2772805"/>
                </a:cubicBezTo>
                <a:cubicBezTo>
                  <a:pt x="10564145" y="3036747"/>
                  <a:pt x="10468083" y="3159235"/>
                  <a:pt x="10515600" y="3317561"/>
                </a:cubicBezTo>
                <a:cubicBezTo>
                  <a:pt x="10563117" y="3475887"/>
                  <a:pt x="10514800" y="3668661"/>
                  <a:pt x="10515600" y="3764260"/>
                </a:cubicBezTo>
                <a:cubicBezTo>
                  <a:pt x="10516400" y="3859859"/>
                  <a:pt x="10480012" y="4082410"/>
                  <a:pt x="10515600" y="4358044"/>
                </a:cubicBezTo>
                <a:cubicBezTo>
                  <a:pt x="10551188" y="4633678"/>
                  <a:pt x="10453555" y="4772770"/>
                  <a:pt x="10515600" y="4902799"/>
                </a:cubicBezTo>
                <a:cubicBezTo>
                  <a:pt x="10391937" y="4935434"/>
                  <a:pt x="10216534" y="4897252"/>
                  <a:pt x="10141712" y="4902799"/>
                </a:cubicBezTo>
                <a:cubicBezTo>
                  <a:pt x="10066890" y="4908346"/>
                  <a:pt x="9607346" y="4850631"/>
                  <a:pt x="9452356" y="4902799"/>
                </a:cubicBezTo>
                <a:cubicBezTo>
                  <a:pt x="9297366" y="4954967"/>
                  <a:pt x="8857539" y="4833115"/>
                  <a:pt x="8657844" y="4902799"/>
                </a:cubicBezTo>
                <a:cubicBezTo>
                  <a:pt x="8458149" y="4972483"/>
                  <a:pt x="8196806" y="4872639"/>
                  <a:pt x="7863332" y="4902799"/>
                </a:cubicBezTo>
                <a:cubicBezTo>
                  <a:pt x="7529858" y="4932959"/>
                  <a:pt x="7612286" y="4862129"/>
                  <a:pt x="7489444" y="4902799"/>
                </a:cubicBezTo>
                <a:cubicBezTo>
                  <a:pt x="7366602" y="4943469"/>
                  <a:pt x="7127537" y="4830697"/>
                  <a:pt x="6800088" y="4902799"/>
                </a:cubicBezTo>
                <a:cubicBezTo>
                  <a:pt x="6472639" y="4974901"/>
                  <a:pt x="6325167" y="4825185"/>
                  <a:pt x="6110732" y="4902799"/>
                </a:cubicBezTo>
                <a:cubicBezTo>
                  <a:pt x="5896297" y="4980413"/>
                  <a:pt x="5931921" y="4900758"/>
                  <a:pt x="5842000" y="4902799"/>
                </a:cubicBezTo>
                <a:cubicBezTo>
                  <a:pt x="5752079" y="4904840"/>
                  <a:pt x="5464546" y="4838614"/>
                  <a:pt x="5257800" y="4902799"/>
                </a:cubicBezTo>
                <a:cubicBezTo>
                  <a:pt x="5051054" y="4966984"/>
                  <a:pt x="5096240" y="4871202"/>
                  <a:pt x="4989068" y="4902799"/>
                </a:cubicBezTo>
                <a:cubicBezTo>
                  <a:pt x="4881896" y="4934396"/>
                  <a:pt x="4604958" y="4853853"/>
                  <a:pt x="4299712" y="4902799"/>
                </a:cubicBezTo>
                <a:cubicBezTo>
                  <a:pt x="3994466" y="4951745"/>
                  <a:pt x="4036983" y="4860579"/>
                  <a:pt x="3925824" y="4902799"/>
                </a:cubicBezTo>
                <a:cubicBezTo>
                  <a:pt x="3814665" y="4945019"/>
                  <a:pt x="3560636" y="4852806"/>
                  <a:pt x="3446780" y="4902799"/>
                </a:cubicBezTo>
                <a:cubicBezTo>
                  <a:pt x="3332924" y="4952792"/>
                  <a:pt x="3102260" y="4867866"/>
                  <a:pt x="2862580" y="4902799"/>
                </a:cubicBezTo>
                <a:cubicBezTo>
                  <a:pt x="2622900" y="4937732"/>
                  <a:pt x="2437419" y="4896530"/>
                  <a:pt x="2278380" y="4902799"/>
                </a:cubicBezTo>
                <a:cubicBezTo>
                  <a:pt x="2119341" y="4909068"/>
                  <a:pt x="1753094" y="4817594"/>
                  <a:pt x="1483868" y="4902799"/>
                </a:cubicBezTo>
                <a:cubicBezTo>
                  <a:pt x="1214642" y="4988004"/>
                  <a:pt x="1293721" y="4870462"/>
                  <a:pt x="1109980" y="4902799"/>
                </a:cubicBezTo>
                <a:cubicBezTo>
                  <a:pt x="926239" y="4935136"/>
                  <a:pt x="290467" y="4787705"/>
                  <a:pt x="0" y="4902799"/>
                </a:cubicBezTo>
                <a:cubicBezTo>
                  <a:pt x="-43109" y="4684457"/>
                  <a:pt x="13194" y="4636552"/>
                  <a:pt x="0" y="4456100"/>
                </a:cubicBezTo>
                <a:cubicBezTo>
                  <a:pt x="-13194" y="4275648"/>
                  <a:pt x="49031" y="4180376"/>
                  <a:pt x="0" y="3960372"/>
                </a:cubicBezTo>
                <a:cubicBezTo>
                  <a:pt x="-49031" y="3740368"/>
                  <a:pt x="20125" y="3608551"/>
                  <a:pt x="0" y="3366589"/>
                </a:cubicBezTo>
                <a:cubicBezTo>
                  <a:pt x="-20125" y="3124627"/>
                  <a:pt x="35295" y="3059908"/>
                  <a:pt x="0" y="2772805"/>
                </a:cubicBezTo>
                <a:cubicBezTo>
                  <a:pt x="-35295" y="2485702"/>
                  <a:pt x="2033" y="2430202"/>
                  <a:pt x="0" y="2277078"/>
                </a:cubicBezTo>
                <a:cubicBezTo>
                  <a:pt x="-2033" y="2123954"/>
                  <a:pt x="12062" y="1951728"/>
                  <a:pt x="0" y="1781350"/>
                </a:cubicBezTo>
                <a:cubicBezTo>
                  <a:pt x="-12062" y="1610972"/>
                  <a:pt x="42414" y="1460848"/>
                  <a:pt x="0" y="1187567"/>
                </a:cubicBezTo>
                <a:cubicBezTo>
                  <a:pt x="-42414" y="914286"/>
                  <a:pt x="56779" y="850437"/>
                  <a:pt x="0" y="691839"/>
                </a:cubicBezTo>
                <a:cubicBezTo>
                  <a:pt x="-56779" y="533241"/>
                  <a:pt x="68945" y="228646"/>
                  <a:pt x="0" y="0"/>
                </a:cubicBezTo>
                <a:close/>
              </a:path>
              <a:path w="10515600" h="4902799" stroke="0" extrusionOk="0">
                <a:moveTo>
                  <a:pt x="0" y="0"/>
                </a:moveTo>
                <a:cubicBezTo>
                  <a:pt x="206834" y="-4051"/>
                  <a:pt x="240696" y="55100"/>
                  <a:pt x="479044" y="0"/>
                </a:cubicBezTo>
                <a:cubicBezTo>
                  <a:pt x="717392" y="-55100"/>
                  <a:pt x="860600" y="8063"/>
                  <a:pt x="1063244" y="0"/>
                </a:cubicBezTo>
                <a:cubicBezTo>
                  <a:pt x="1265888" y="-8063"/>
                  <a:pt x="1291364" y="14789"/>
                  <a:pt x="1437132" y="0"/>
                </a:cubicBezTo>
                <a:cubicBezTo>
                  <a:pt x="1582900" y="-14789"/>
                  <a:pt x="1887271" y="67116"/>
                  <a:pt x="2126488" y="0"/>
                </a:cubicBezTo>
                <a:cubicBezTo>
                  <a:pt x="2365705" y="-67116"/>
                  <a:pt x="2526627" y="77872"/>
                  <a:pt x="2815844" y="0"/>
                </a:cubicBezTo>
                <a:cubicBezTo>
                  <a:pt x="3105061" y="-77872"/>
                  <a:pt x="3229623" y="38400"/>
                  <a:pt x="3610356" y="0"/>
                </a:cubicBezTo>
                <a:cubicBezTo>
                  <a:pt x="3991089" y="-38400"/>
                  <a:pt x="3831198" y="17897"/>
                  <a:pt x="3984244" y="0"/>
                </a:cubicBezTo>
                <a:cubicBezTo>
                  <a:pt x="4137290" y="-17897"/>
                  <a:pt x="4274704" y="10729"/>
                  <a:pt x="4463288" y="0"/>
                </a:cubicBezTo>
                <a:cubicBezTo>
                  <a:pt x="4651872" y="-10729"/>
                  <a:pt x="4828608" y="8580"/>
                  <a:pt x="5047488" y="0"/>
                </a:cubicBezTo>
                <a:cubicBezTo>
                  <a:pt x="5266368" y="-8580"/>
                  <a:pt x="5427520" y="66193"/>
                  <a:pt x="5631688" y="0"/>
                </a:cubicBezTo>
                <a:cubicBezTo>
                  <a:pt x="5835856" y="-66193"/>
                  <a:pt x="5955549" y="43657"/>
                  <a:pt x="6215888" y="0"/>
                </a:cubicBezTo>
                <a:cubicBezTo>
                  <a:pt x="6476227" y="-43657"/>
                  <a:pt x="6803241" y="54017"/>
                  <a:pt x="7010400" y="0"/>
                </a:cubicBezTo>
                <a:cubicBezTo>
                  <a:pt x="7217559" y="-54017"/>
                  <a:pt x="7529123" y="28624"/>
                  <a:pt x="7699756" y="0"/>
                </a:cubicBezTo>
                <a:cubicBezTo>
                  <a:pt x="7870389" y="-28624"/>
                  <a:pt x="8334274" y="90521"/>
                  <a:pt x="8494268" y="0"/>
                </a:cubicBezTo>
                <a:cubicBezTo>
                  <a:pt x="8654262" y="-90521"/>
                  <a:pt x="8956039" y="1561"/>
                  <a:pt x="9183624" y="0"/>
                </a:cubicBezTo>
                <a:cubicBezTo>
                  <a:pt x="9411209" y="-1561"/>
                  <a:pt x="9466783" y="24448"/>
                  <a:pt x="9557512" y="0"/>
                </a:cubicBezTo>
                <a:cubicBezTo>
                  <a:pt x="9648241" y="-24448"/>
                  <a:pt x="9754936" y="3848"/>
                  <a:pt x="9826244" y="0"/>
                </a:cubicBezTo>
                <a:cubicBezTo>
                  <a:pt x="9897552" y="-3848"/>
                  <a:pt x="10264358" y="39076"/>
                  <a:pt x="10515600" y="0"/>
                </a:cubicBezTo>
                <a:cubicBezTo>
                  <a:pt x="10532286" y="117021"/>
                  <a:pt x="10506408" y="338634"/>
                  <a:pt x="10515600" y="446699"/>
                </a:cubicBezTo>
                <a:cubicBezTo>
                  <a:pt x="10524792" y="554764"/>
                  <a:pt x="10512014" y="901190"/>
                  <a:pt x="10515600" y="1089511"/>
                </a:cubicBezTo>
                <a:cubicBezTo>
                  <a:pt x="10519186" y="1277832"/>
                  <a:pt x="10482848" y="1347040"/>
                  <a:pt x="10515600" y="1536210"/>
                </a:cubicBezTo>
                <a:cubicBezTo>
                  <a:pt x="10548352" y="1725380"/>
                  <a:pt x="10456597" y="1833866"/>
                  <a:pt x="10515600" y="2031938"/>
                </a:cubicBezTo>
                <a:cubicBezTo>
                  <a:pt x="10574603" y="2230010"/>
                  <a:pt x="10504575" y="2361927"/>
                  <a:pt x="10515600" y="2527665"/>
                </a:cubicBezTo>
                <a:cubicBezTo>
                  <a:pt x="10526625" y="2693403"/>
                  <a:pt x="10514772" y="2807582"/>
                  <a:pt x="10515600" y="2974365"/>
                </a:cubicBezTo>
                <a:cubicBezTo>
                  <a:pt x="10516428" y="3141148"/>
                  <a:pt x="10478372" y="3201881"/>
                  <a:pt x="10515600" y="3372036"/>
                </a:cubicBezTo>
                <a:cubicBezTo>
                  <a:pt x="10552828" y="3542191"/>
                  <a:pt x="10486323" y="3725979"/>
                  <a:pt x="10515600" y="3818736"/>
                </a:cubicBezTo>
                <a:cubicBezTo>
                  <a:pt x="10544877" y="3911493"/>
                  <a:pt x="10469377" y="4213589"/>
                  <a:pt x="10515600" y="4412519"/>
                </a:cubicBezTo>
                <a:cubicBezTo>
                  <a:pt x="10561823" y="4611449"/>
                  <a:pt x="10463550" y="4659758"/>
                  <a:pt x="10515600" y="4902799"/>
                </a:cubicBezTo>
                <a:cubicBezTo>
                  <a:pt x="10441787" y="4932173"/>
                  <a:pt x="10380409" y="4871549"/>
                  <a:pt x="10246868" y="4902799"/>
                </a:cubicBezTo>
                <a:cubicBezTo>
                  <a:pt x="10113327" y="4934049"/>
                  <a:pt x="9755522" y="4859415"/>
                  <a:pt x="9452356" y="4902799"/>
                </a:cubicBezTo>
                <a:cubicBezTo>
                  <a:pt x="9149190" y="4946183"/>
                  <a:pt x="9247092" y="4880603"/>
                  <a:pt x="9183624" y="4902799"/>
                </a:cubicBezTo>
                <a:cubicBezTo>
                  <a:pt x="9120156" y="4924995"/>
                  <a:pt x="8702267" y="4895285"/>
                  <a:pt x="8494268" y="4902799"/>
                </a:cubicBezTo>
                <a:cubicBezTo>
                  <a:pt x="8286269" y="4910313"/>
                  <a:pt x="8307498" y="4900897"/>
                  <a:pt x="8225536" y="4902799"/>
                </a:cubicBezTo>
                <a:cubicBezTo>
                  <a:pt x="8143574" y="4904701"/>
                  <a:pt x="7983096" y="4851466"/>
                  <a:pt x="7746492" y="4902799"/>
                </a:cubicBezTo>
                <a:cubicBezTo>
                  <a:pt x="7509888" y="4954132"/>
                  <a:pt x="7578765" y="4900976"/>
                  <a:pt x="7477760" y="4902799"/>
                </a:cubicBezTo>
                <a:cubicBezTo>
                  <a:pt x="7376755" y="4904622"/>
                  <a:pt x="7283687" y="4888834"/>
                  <a:pt x="7209028" y="4902799"/>
                </a:cubicBezTo>
                <a:cubicBezTo>
                  <a:pt x="7134369" y="4916764"/>
                  <a:pt x="6775251" y="4856266"/>
                  <a:pt x="6624828" y="4902799"/>
                </a:cubicBezTo>
                <a:cubicBezTo>
                  <a:pt x="6474405" y="4949332"/>
                  <a:pt x="6327497" y="4874709"/>
                  <a:pt x="6040628" y="4902799"/>
                </a:cubicBezTo>
                <a:cubicBezTo>
                  <a:pt x="5753759" y="4930889"/>
                  <a:pt x="5847936" y="4883579"/>
                  <a:pt x="5666740" y="4902799"/>
                </a:cubicBezTo>
                <a:cubicBezTo>
                  <a:pt x="5485544" y="4922019"/>
                  <a:pt x="5171964" y="4843480"/>
                  <a:pt x="4872228" y="4902799"/>
                </a:cubicBezTo>
                <a:cubicBezTo>
                  <a:pt x="4572492" y="4962118"/>
                  <a:pt x="4435332" y="4893748"/>
                  <a:pt x="4077716" y="4902799"/>
                </a:cubicBezTo>
                <a:cubicBezTo>
                  <a:pt x="3720100" y="4911850"/>
                  <a:pt x="3790720" y="4899532"/>
                  <a:pt x="3703828" y="4902799"/>
                </a:cubicBezTo>
                <a:cubicBezTo>
                  <a:pt x="3616936" y="4906066"/>
                  <a:pt x="3462688" y="4869801"/>
                  <a:pt x="3329940" y="4902799"/>
                </a:cubicBezTo>
                <a:cubicBezTo>
                  <a:pt x="3197192" y="4935797"/>
                  <a:pt x="3143306" y="4884918"/>
                  <a:pt x="3061208" y="4902799"/>
                </a:cubicBezTo>
                <a:cubicBezTo>
                  <a:pt x="2979110" y="4920680"/>
                  <a:pt x="2620953" y="4863442"/>
                  <a:pt x="2266696" y="4902799"/>
                </a:cubicBezTo>
                <a:cubicBezTo>
                  <a:pt x="1912439" y="4942156"/>
                  <a:pt x="1724052" y="4850923"/>
                  <a:pt x="1472184" y="4902799"/>
                </a:cubicBezTo>
                <a:cubicBezTo>
                  <a:pt x="1220316" y="4954675"/>
                  <a:pt x="843212" y="4851573"/>
                  <a:pt x="677672" y="4902799"/>
                </a:cubicBezTo>
                <a:cubicBezTo>
                  <a:pt x="512132" y="4954025"/>
                  <a:pt x="206428" y="4828011"/>
                  <a:pt x="0" y="4902799"/>
                </a:cubicBezTo>
                <a:cubicBezTo>
                  <a:pt x="-19587" y="4653520"/>
                  <a:pt x="51452" y="4484937"/>
                  <a:pt x="0" y="4309016"/>
                </a:cubicBezTo>
                <a:cubicBezTo>
                  <a:pt x="-51452" y="4133095"/>
                  <a:pt x="60562" y="4028845"/>
                  <a:pt x="0" y="3764260"/>
                </a:cubicBezTo>
                <a:cubicBezTo>
                  <a:pt x="-60562" y="3499675"/>
                  <a:pt x="13062" y="3484540"/>
                  <a:pt x="0" y="3219505"/>
                </a:cubicBezTo>
                <a:cubicBezTo>
                  <a:pt x="-13062" y="2954470"/>
                  <a:pt x="39989" y="2942560"/>
                  <a:pt x="0" y="2772805"/>
                </a:cubicBezTo>
                <a:cubicBezTo>
                  <a:pt x="-39989" y="2603050"/>
                  <a:pt x="33253" y="2427815"/>
                  <a:pt x="0" y="2277078"/>
                </a:cubicBezTo>
                <a:cubicBezTo>
                  <a:pt x="-33253" y="2126341"/>
                  <a:pt x="36222" y="1979620"/>
                  <a:pt x="0" y="1683294"/>
                </a:cubicBezTo>
                <a:cubicBezTo>
                  <a:pt x="-36222" y="1386968"/>
                  <a:pt x="25511" y="1377162"/>
                  <a:pt x="0" y="1285623"/>
                </a:cubicBezTo>
                <a:cubicBezTo>
                  <a:pt x="-25511" y="1194084"/>
                  <a:pt x="5000" y="990998"/>
                  <a:pt x="0" y="789895"/>
                </a:cubicBezTo>
                <a:cubicBezTo>
                  <a:pt x="-5000" y="588792"/>
                  <a:pt x="57713" y="228588"/>
                  <a:pt x="0" y="0"/>
                </a:cubicBezTo>
                <a:close/>
              </a:path>
            </a:pathLst>
          </a:custGeom>
          <a:ln w="57150">
            <a:solidFill>
              <a:srgbClr val="FF0000"/>
            </a:solidFill>
            <a:extLst>
              <a:ext uri="{C807C97D-BFC1-408E-A445-0C87EB9F89A2}">
                <ask:lineSketchStyleProps xmlns:ask="http://schemas.microsoft.com/office/drawing/2018/sketchyshapes" sd="261909333">
                  <ask:type>
                    <ask:lineSketchScribble/>
                  </ask:type>
                </ask:lineSketchStyleProps>
              </a:ext>
            </a:extLst>
          </a:ln>
        </p:spPr>
        <p:txBody>
          <a:bodyPr>
            <a:normAutofit/>
          </a:bodyPr>
          <a:lstStyle/>
          <a:p>
            <a:pPr marL="0" indent="0">
              <a:buNone/>
            </a:pPr>
            <a:r>
              <a:rPr lang="fr-FR" b="1" dirty="0"/>
              <a:t>Ce que vous devez apprendre (savoir) à faire </a:t>
            </a:r>
            <a:endParaRPr lang="fr-FR" dirty="0"/>
          </a:p>
          <a:p>
            <a:pPr marL="0" indent="0">
              <a:buNone/>
            </a:pPr>
            <a:r>
              <a:rPr lang="fr-FR" dirty="0"/>
              <a:t>2-Les classe d’adresse IP et les masques de sous réseau</a:t>
            </a:r>
          </a:p>
          <a:p>
            <a:pPr marL="0" indent="0">
              <a:buNone/>
            </a:pPr>
            <a:r>
              <a:rPr lang="fr-FR" dirty="0"/>
              <a:t>3- L’adressage IP manuel et en DHCP;</a:t>
            </a:r>
          </a:p>
          <a:p>
            <a:pPr marL="0" indent="0">
              <a:buNone/>
            </a:pPr>
            <a:r>
              <a:rPr lang="fr-FR" dirty="0"/>
              <a:t>4- La Configuration de VLAN; </a:t>
            </a:r>
          </a:p>
          <a:p>
            <a:pPr marL="0" indent="0">
              <a:buNone/>
            </a:pPr>
            <a:r>
              <a:rPr lang="fr-FR" dirty="0"/>
              <a:t>5- La configuration  des QoS</a:t>
            </a:r>
          </a:p>
          <a:p>
            <a:pPr marL="0" indent="0">
              <a:buNone/>
            </a:pPr>
            <a:r>
              <a:rPr lang="fr-FR" dirty="0"/>
              <a:t>6- les débits réseaux</a:t>
            </a:r>
          </a:p>
          <a:p>
            <a:pPr marL="0" indent="0">
              <a:buNone/>
            </a:pPr>
            <a:r>
              <a:rPr lang="fr-FR" dirty="0"/>
              <a:t>7- Les types d’alimentations PoE (PoE; PoE+; PoE++);</a:t>
            </a:r>
            <a:endParaRPr lang="fr-BJ" dirty="0"/>
          </a:p>
          <a:p>
            <a:pPr marL="0" indent="0">
              <a:buNone/>
            </a:pPr>
            <a:r>
              <a:rPr lang="fr-FR" dirty="0"/>
              <a:t>8- Et pour la maintenance, savoir contrôler et identifier  </a:t>
            </a:r>
            <a:r>
              <a:rPr lang="fr-BJ" dirty="0"/>
              <a:t>un câble</a:t>
            </a:r>
            <a:r>
              <a:rPr lang="fr-FR" dirty="0"/>
              <a:t> réseau</a:t>
            </a:r>
            <a:r>
              <a:rPr lang="fr-BJ" dirty="0"/>
              <a:t> défectueux, </a:t>
            </a:r>
            <a:r>
              <a:rPr lang="fr-BJ" dirty="0" err="1"/>
              <a:t>etc</a:t>
            </a:r>
            <a:endParaRPr lang="fr-BJ" dirty="0"/>
          </a:p>
        </p:txBody>
      </p:sp>
    </p:spTree>
    <p:extLst>
      <p:ext uri="{BB962C8B-B14F-4D97-AF65-F5344CB8AC3E}">
        <p14:creationId xmlns:p14="http://schemas.microsoft.com/office/powerpoint/2010/main" val="96792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E7639-59CB-D4CF-FA62-AA5C32C83C6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EA4D59D-5E68-A024-B032-D5BBCEF50CFE}"/>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3">
              <a:lumMod val="20000"/>
              <a:lumOff val="8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3010C183-F95A-055F-516E-79E4B682C3DE}"/>
              </a:ext>
            </a:extLst>
          </p:cNvPr>
          <p:cNvSpPr>
            <a:spLocks noGrp="1"/>
          </p:cNvSpPr>
          <p:nvPr>
            <p:ph idx="1"/>
          </p:nvPr>
        </p:nvSpPr>
        <p:spPr>
          <a:xfrm>
            <a:off x="838200" y="1825624"/>
            <a:ext cx="10515600" cy="4725077"/>
          </a:xfrm>
          <a:custGeom>
            <a:avLst/>
            <a:gdLst>
              <a:gd name="csX0" fmla="*/ 0 w 10515600"/>
              <a:gd name="csY0" fmla="*/ 0 h 4725077"/>
              <a:gd name="csX1" fmla="*/ 584200 w 10515600"/>
              <a:gd name="csY1" fmla="*/ 0 h 4725077"/>
              <a:gd name="csX2" fmla="*/ 852932 w 10515600"/>
              <a:gd name="csY2" fmla="*/ 0 h 4725077"/>
              <a:gd name="csX3" fmla="*/ 1331976 w 10515600"/>
              <a:gd name="csY3" fmla="*/ 0 h 4725077"/>
              <a:gd name="csX4" fmla="*/ 2126488 w 10515600"/>
              <a:gd name="csY4" fmla="*/ 0 h 4725077"/>
              <a:gd name="csX5" fmla="*/ 2605532 w 10515600"/>
              <a:gd name="csY5" fmla="*/ 0 h 4725077"/>
              <a:gd name="csX6" fmla="*/ 3084576 w 10515600"/>
              <a:gd name="csY6" fmla="*/ 0 h 4725077"/>
              <a:gd name="csX7" fmla="*/ 3458464 w 10515600"/>
              <a:gd name="csY7" fmla="*/ 0 h 4725077"/>
              <a:gd name="csX8" fmla="*/ 3832352 w 10515600"/>
              <a:gd name="csY8" fmla="*/ 0 h 4725077"/>
              <a:gd name="csX9" fmla="*/ 4626864 w 10515600"/>
              <a:gd name="csY9" fmla="*/ 0 h 4725077"/>
              <a:gd name="csX10" fmla="*/ 5211064 w 10515600"/>
              <a:gd name="csY10" fmla="*/ 0 h 4725077"/>
              <a:gd name="csX11" fmla="*/ 5795264 w 10515600"/>
              <a:gd name="csY11" fmla="*/ 0 h 4725077"/>
              <a:gd name="csX12" fmla="*/ 6589776 w 10515600"/>
              <a:gd name="csY12" fmla="*/ 0 h 4725077"/>
              <a:gd name="csX13" fmla="*/ 6963664 w 10515600"/>
              <a:gd name="csY13" fmla="*/ 0 h 4725077"/>
              <a:gd name="csX14" fmla="*/ 7547864 w 10515600"/>
              <a:gd name="csY14" fmla="*/ 0 h 4725077"/>
              <a:gd name="csX15" fmla="*/ 7816596 w 10515600"/>
              <a:gd name="csY15" fmla="*/ 0 h 4725077"/>
              <a:gd name="csX16" fmla="*/ 8190484 w 10515600"/>
              <a:gd name="csY16" fmla="*/ 0 h 4725077"/>
              <a:gd name="csX17" fmla="*/ 8669528 w 10515600"/>
              <a:gd name="csY17" fmla="*/ 0 h 4725077"/>
              <a:gd name="csX18" fmla="*/ 8938260 w 10515600"/>
              <a:gd name="csY18" fmla="*/ 0 h 4725077"/>
              <a:gd name="csX19" fmla="*/ 9206992 w 10515600"/>
              <a:gd name="csY19" fmla="*/ 0 h 4725077"/>
              <a:gd name="csX20" fmla="*/ 9580880 w 10515600"/>
              <a:gd name="csY20" fmla="*/ 0 h 4725077"/>
              <a:gd name="csX21" fmla="*/ 10515600 w 10515600"/>
              <a:gd name="csY21" fmla="*/ 0 h 4725077"/>
              <a:gd name="csX22" fmla="*/ 10515600 w 10515600"/>
              <a:gd name="csY22" fmla="*/ 685136 h 4725077"/>
              <a:gd name="csX23" fmla="*/ 10515600 w 10515600"/>
              <a:gd name="csY23" fmla="*/ 1181269 h 4725077"/>
              <a:gd name="csX24" fmla="*/ 10515600 w 10515600"/>
              <a:gd name="csY24" fmla="*/ 1866405 h 4725077"/>
              <a:gd name="csX25" fmla="*/ 10515600 w 10515600"/>
              <a:gd name="csY25" fmla="*/ 2504291 h 4725077"/>
              <a:gd name="csX26" fmla="*/ 10515600 w 10515600"/>
              <a:gd name="csY26" fmla="*/ 3094925 h 4725077"/>
              <a:gd name="csX27" fmla="*/ 10515600 w 10515600"/>
              <a:gd name="csY27" fmla="*/ 3732811 h 4725077"/>
              <a:gd name="csX28" fmla="*/ 10515600 w 10515600"/>
              <a:gd name="csY28" fmla="*/ 4725077 h 4725077"/>
              <a:gd name="csX29" fmla="*/ 10036556 w 10515600"/>
              <a:gd name="csY29" fmla="*/ 4725077 h 4725077"/>
              <a:gd name="csX30" fmla="*/ 9662668 w 10515600"/>
              <a:gd name="csY30" fmla="*/ 4725077 h 4725077"/>
              <a:gd name="csX31" fmla="*/ 9183624 w 10515600"/>
              <a:gd name="csY31" fmla="*/ 4725077 h 4725077"/>
              <a:gd name="csX32" fmla="*/ 8704580 w 10515600"/>
              <a:gd name="csY32" fmla="*/ 4725077 h 4725077"/>
              <a:gd name="csX33" fmla="*/ 8330692 w 10515600"/>
              <a:gd name="csY33" fmla="*/ 4725077 h 4725077"/>
              <a:gd name="csX34" fmla="*/ 7746492 w 10515600"/>
              <a:gd name="csY34" fmla="*/ 4725077 h 4725077"/>
              <a:gd name="csX35" fmla="*/ 6951980 w 10515600"/>
              <a:gd name="csY35" fmla="*/ 4725077 h 4725077"/>
              <a:gd name="csX36" fmla="*/ 6683248 w 10515600"/>
              <a:gd name="csY36" fmla="*/ 4725077 h 4725077"/>
              <a:gd name="csX37" fmla="*/ 6414516 w 10515600"/>
              <a:gd name="csY37" fmla="*/ 4725077 h 4725077"/>
              <a:gd name="csX38" fmla="*/ 5935472 w 10515600"/>
              <a:gd name="csY38" fmla="*/ 4725077 h 4725077"/>
              <a:gd name="csX39" fmla="*/ 5561584 w 10515600"/>
              <a:gd name="csY39" fmla="*/ 4725077 h 4725077"/>
              <a:gd name="csX40" fmla="*/ 4977384 w 10515600"/>
              <a:gd name="csY40" fmla="*/ 4725077 h 4725077"/>
              <a:gd name="csX41" fmla="*/ 4393184 w 10515600"/>
              <a:gd name="csY41" fmla="*/ 4725077 h 4725077"/>
              <a:gd name="csX42" fmla="*/ 4019296 w 10515600"/>
              <a:gd name="csY42" fmla="*/ 4725077 h 4725077"/>
              <a:gd name="csX43" fmla="*/ 3224784 w 10515600"/>
              <a:gd name="csY43" fmla="*/ 4725077 h 4725077"/>
              <a:gd name="csX44" fmla="*/ 2745740 w 10515600"/>
              <a:gd name="csY44" fmla="*/ 4725077 h 4725077"/>
              <a:gd name="csX45" fmla="*/ 2056384 w 10515600"/>
              <a:gd name="csY45" fmla="*/ 4725077 h 4725077"/>
              <a:gd name="csX46" fmla="*/ 1261872 w 10515600"/>
              <a:gd name="csY46" fmla="*/ 4725077 h 4725077"/>
              <a:gd name="csX47" fmla="*/ 993140 w 10515600"/>
              <a:gd name="csY47" fmla="*/ 4725077 h 4725077"/>
              <a:gd name="csX48" fmla="*/ 0 w 10515600"/>
              <a:gd name="csY48" fmla="*/ 4725077 h 4725077"/>
              <a:gd name="csX49" fmla="*/ 0 w 10515600"/>
              <a:gd name="csY49" fmla="*/ 4181693 h 4725077"/>
              <a:gd name="csX50" fmla="*/ 0 w 10515600"/>
              <a:gd name="csY50" fmla="*/ 3685560 h 4725077"/>
              <a:gd name="csX51" fmla="*/ 0 w 10515600"/>
              <a:gd name="csY51" fmla="*/ 3047675 h 4725077"/>
              <a:gd name="csX52" fmla="*/ 0 w 10515600"/>
              <a:gd name="csY52" fmla="*/ 2504291 h 4725077"/>
              <a:gd name="csX53" fmla="*/ 0 w 10515600"/>
              <a:gd name="csY53" fmla="*/ 2008158 h 4725077"/>
              <a:gd name="csX54" fmla="*/ 0 w 10515600"/>
              <a:gd name="csY54" fmla="*/ 1512025 h 4725077"/>
              <a:gd name="csX55" fmla="*/ 0 w 10515600"/>
              <a:gd name="csY55" fmla="*/ 921390 h 4725077"/>
              <a:gd name="csX56" fmla="*/ 0 w 10515600"/>
              <a:gd name="csY56" fmla="*/ 0 h 47250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Lst>
            <a:rect l="l" t="t" r="r" b="b"/>
            <a:pathLst>
              <a:path w="10515600" h="4725077" fill="none" extrusionOk="0">
                <a:moveTo>
                  <a:pt x="0" y="0"/>
                </a:moveTo>
                <a:cubicBezTo>
                  <a:pt x="244619" y="-18945"/>
                  <a:pt x="388554" y="64069"/>
                  <a:pt x="584200" y="0"/>
                </a:cubicBezTo>
                <a:cubicBezTo>
                  <a:pt x="779846" y="-64069"/>
                  <a:pt x="798161" y="30287"/>
                  <a:pt x="852932" y="0"/>
                </a:cubicBezTo>
                <a:cubicBezTo>
                  <a:pt x="907703" y="-30287"/>
                  <a:pt x="1179185" y="37530"/>
                  <a:pt x="1331976" y="0"/>
                </a:cubicBezTo>
                <a:cubicBezTo>
                  <a:pt x="1484767" y="-37530"/>
                  <a:pt x="1770080" y="46319"/>
                  <a:pt x="2126488" y="0"/>
                </a:cubicBezTo>
                <a:cubicBezTo>
                  <a:pt x="2482896" y="-46319"/>
                  <a:pt x="2501515" y="55686"/>
                  <a:pt x="2605532" y="0"/>
                </a:cubicBezTo>
                <a:cubicBezTo>
                  <a:pt x="2709549" y="-55686"/>
                  <a:pt x="2923550" y="35274"/>
                  <a:pt x="3084576" y="0"/>
                </a:cubicBezTo>
                <a:cubicBezTo>
                  <a:pt x="3245602" y="-35274"/>
                  <a:pt x="3294172" y="3472"/>
                  <a:pt x="3458464" y="0"/>
                </a:cubicBezTo>
                <a:cubicBezTo>
                  <a:pt x="3622756" y="-3472"/>
                  <a:pt x="3716681" y="34492"/>
                  <a:pt x="3832352" y="0"/>
                </a:cubicBezTo>
                <a:cubicBezTo>
                  <a:pt x="3948023" y="-34492"/>
                  <a:pt x="4338684" y="47485"/>
                  <a:pt x="4626864" y="0"/>
                </a:cubicBezTo>
                <a:cubicBezTo>
                  <a:pt x="4915044" y="-47485"/>
                  <a:pt x="4997511" y="14082"/>
                  <a:pt x="5211064" y="0"/>
                </a:cubicBezTo>
                <a:cubicBezTo>
                  <a:pt x="5424617" y="-14082"/>
                  <a:pt x="5560170" y="28406"/>
                  <a:pt x="5795264" y="0"/>
                </a:cubicBezTo>
                <a:cubicBezTo>
                  <a:pt x="6030358" y="-28406"/>
                  <a:pt x="6277202" y="64237"/>
                  <a:pt x="6589776" y="0"/>
                </a:cubicBezTo>
                <a:cubicBezTo>
                  <a:pt x="6902350" y="-64237"/>
                  <a:pt x="6861896" y="24847"/>
                  <a:pt x="6963664" y="0"/>
                </a:cubicBezTo>
                <a:cubicBezTo>
                  <a:pt x="7065432" y="-24847"/>
                  <a:pt x="7359340" y="50643"/>
                  <a:pt x="7547864" y="0"/>
                </a:cubicBezTo>
                <a:cubicBezTo>
                  <a:pt x="7736388" y="-50643"/>
                  <a:pt x="7760009" y="930"/>
                  <a:pt x="7816596" y="0"/>
                </a:cubicBezTo>
                <a:cubicBezTo>
                  <a:pt x="7873183" y="-930"/>
                  <a:pt x="8013859" y="449"/>
                  <a:pt x="8190484" y="0"/>
                </a:cubicBezTo>
                <a:cubicBezTo>
                  <a:pt x="8367109" y="-449"/>
                  <a:pt x="8465561" y="45231"/>
                  <a:pt x="8669528" y="0"/>
                </a:cubicBezTo>
                <a:cubicBezTo>
                  <a:pt x="8873495" y="-45231"/>
                  <a:pt x="8859374" y="1083"/>
                  <a:pt x="8938260" y="0"/>
                </a:cubicBezTo>
                <a:cubicBezTo>
                  <a:pt x="9017146" y="-1083"/>
                  <a:pt x="9148887" y="18334"/>
                  <a:pt x="9206992" y="0"/>
                </a:cubicBezTo>
                <a:cubicBezTo>
                  <a:pt x="9265097" y="-18334"/>
                  <a:pt x="9504093" y="34782"/>
                  <a:pt x="9580880" y="0"/>
                </a:cubicBezTo>
                <a:cubicBezTo>
                  <a:pt x="9657667" y="-34782"/>
                  <a:pt x="10292944" y="16925"/>
                  <a:pt x="10515600" y="0"/>
                </a:cubicBezTo>
                <a:cubicBezTo>
                  <a:pt x="10555169" y="237394"/>
                  <a:pt x="10513244" y="504851"/>
                  <a:pt x="10515600" y="685136"/>
                </a:cubicBezTo>
                <a:cubicBezTo>
                  <a:pt x="10517956" y="865421"/>
                  <a:pt x="10488667" y="948047"/>
                  <a:pt x="10515600" y="1181269"/>
                </a:cubicBezTo>
                <a:cubicBezTo>
                  <a:pt x="10542533" y="1414491"/>
                  <a:pt x="10504989" y="1549807"/>
                  <a:pt x="10515600" y="1866405"/>
                </a:cubicBezTo>
                <a:cubicBezTo>
                  <a:pt x="10526211" y="2183003"/>
                  <a:pt x="10487395" y="2308949"/>
                  <a:pt x="10515600" y="2504291"/>
                </a:cubicBezTo>
                <a:cubicBezTo>
                  <a:pt x="10543805" y="2699633"/>
                  <a:pt x="10469285" y="2874534"/>
                  <a:pt x="10515600" y="3094925"/>
                </a:cubicBezTo>
                <a:cubicBezTo>
                  <a:pt x="10561915" y="3315316"/>
                  <a:pt x="10510970" y="3484347"/>
                  <a:pt x="10515600" y="3732811"/>
                </a:cubicBezTo>
                <a:cubicBezTo>
                  <a:pt x="10520230" y="3981275"/>
                  <a:pt x="10498472" y="4408928"/>
                  <a:pt x="10515600" y="4725077"/>
                </a:cubicBezTo>
                <a:cubicBezTo>
                  <a:pt x="10334281" y="4750282"/>
                  <a:pt x="10198925" y="4682334"/>
                  <a:pt x="10036556" y="4725077"/>
                </a:cubicBezTo>
                <a:cubicBezTo>
                  <a:pt x="9874187" y="4767820"/>
                  <a:pt x="9845521" y="4686063"/>
                  <a:pt x="9662668" y="4725077"/>
                </a:cubicBezTo>
                <a:cubicBezTo>
                  <a:pt x="9479815" y="4764091"/>
                  <a:pt x="9314466" y="4701194"/>
                  <a:pt x="9183624" y="4725077"/>
                </a:cubicBezTo>
                <a:cubicBezTo>
                  <a:pt x="9052782" y="4748960"/>
                  <a:pt x="8922027" y="4692998"/>
                  <a:pt x="8704580" y="4725077"/>
                </a:cubicBezTo>
                <a:cubicBezTo>
                  <a:pt x="8487133" y="4757156"/>
                  <a:pt x="8440524" y="4724035"/>
                  <a:pt x="8330692" y="4725077"/>
                </a:cubicBezTo>
                <a:cubicBezTo>
                  <a:pt x="8220860" y="4726119"/>
                  <a:pt x="7934065" y="4679547"/>
                  <a:pt x="7746492" y="4725077"/>
                </a:cubicBezTo>
                <a:cubicBezTo>
                  <a:pt x="7558919" y="4770607"/>
                  <a:pt x="7299095" y="4630974"/>
                  <a:pt x="6951980" y="4725077"/>
                </a:cubicBezTo>
                <a:cubicBezTo>
                  <a:pt x="6604865" y="4819180"/>
                  <a:pt x="6767465" y="4718128"/>
                  <a:pt x="6683248" y="4725077"/>
                </a:cubicBezTo>
                <a:cubicBezTo>
                  <a:pt x="6599031" y="4732026"/>
                  <a:pt x="6494288" y="4714064"/>
                  <a:pt x="6414516" y="4725077"/>
                </a:cubicBezTo>
                <a:cubicBezTo>
                  <a:pt x="6334744" y="4736090"/>
                  <a:pt x="6149997" y="4690405"/>
                  <a:pt x="5935472" y="4725077"/>
                </a:cubicBezTo>
                <a:cubicBezTo>
                  <a:pt x="5720947" y="4759749"/>
                  <a:pt x="5662835" y="4709772"/>
                  <a:pt x="5561584" y="4725077"/>
                </a:cubicBezTo>
                <a:cubicBezTo>
                  <a:pt x="5460333" y="4740382"/>
                  <a:pt x="5227292" y="4712213"/>
                  <a:pt x="4977384" y="4725077"/>
                </a:cubicBezTo>
                <a:cubicBezTo>
                  <a:pt x="4727476" y="4737941"/>
                  <a:pt x="4646313" y="4683484"/>
                  <a:pt x="4393184" y="4725077"/>
                </a:cubicBezTo>
                <a:cubicBezTo>
                  <a:pt x="4140055" y="4766670"/>
                  <a:pt x="4098166" y="4692803"/>
                  <a:pt x="4019296" y="4725077"/>
                </a:cubicBezTo>
                <a:cubicBezTo>
                  <a:pt x="3940426" y="4757351"/>
                  <a:pt x="3433700" y="4646890"/>
                  <a:pt x="3224784" y="4725077"/>
                </a:cubicBezTo>
                <a:cubicBezTo>
                  <a:pt x="3015868" y="4803264"/>
                  <a:pt x="2910119" y="4696181"/>
                  <a:pt x="2745740" y="4725077"/>
                </a:cubicBezTo>
                <a:cubicBezTo>
                  <a:pt x="2581361" y="4753973"/>
                  <a:pt x="2344542" y="4723587"/>
                  <a:pt x="2056384" y="4725077"/>
                </a:cubicBezTo>
                <a:cubicBezTo>
                  <a:pt x="1768226" y="4726567"/>
                  <a:pt x="1586098" y="4656116"/>
                  <a:pt x="1261872" y="4725077"/>
                </a:cubicBezTo>
                <a:cubicBezTo>
                  <a:pt x="937646" y="4794038"/>
                  <a:pt x="1110064" y="4692966"/>
                  <a:pt x="993140" y="4725077"/>
                </a:cubicBezTo>
                <a:cubicBezTo>
                  <a:pt x="876216" y="4757188"/>
                  <a:pt x="463514" y="4661540"/>
                  <a:pt x="0" y="4725077"/>
                </a:cubicBezTo>
                <a:cubicBezTo>
                  <a:pt x="-48771" y="4525514"/>
                  <a:pt x="12633" y="4319798"/>
                  <a:pt x="0" y="4181693"/>
                </a:cubicBezTo>
                <a:cubicBezTo>
                  <a:pt x="-12633" y="4043588"/>
                  <a:pt x="40689" y="3801784"/>
                  <a:pt x="0" y="3685560"/>
                </a:cubicBezTo>
                <a:cubicBezTo>
                  <a:pt x="-40689" y="3569336"/>
                  <a:pt x="49302" y="3302434"/>
                  <a:pt x="0" y="3047675"/>
                </a:cubicBezTo>
                <a:cubicBezTo>
                  <a:pt x="-49302" y="2792917"/>
                  <a:pt x="40567" y="2719765"/>
                  <a:pt x="0" y="2504291"/>
                </a:cubicBezTo>
                <a:cubicBezTo>
                  <a:pt x="-40567" y="2288817"/>
                  <a:pt x="9348" y="2148973"/>
                  <a:pt x="0" y="2008158"/>
                </a:cubicBezTo>
                <a:cubicBezTo>
                  <a:pt x="-9348" y="1867343"/>
                  <a:pt x="39804" y="1675031"/>
                  <a:pt x="0" y="1512025"/>
                </a:cubicBezTo>
                <a:cubicBezTo>
                  <a:pt x="-39804" y="1349019"/>
                  <a:pt x="41462" y="1065499"/>
                  <a:pt x="0" y="921390"/>
                </a:cubicBezTo>
                <a:cubicBezTo>
                  <a:pt x="-41462" y="777282"/>
                  <a:pt x="93417" y="371957"/>
                  <a:pt x="0" y="0"/>
                </a:cubicBezTo>
                <a:close/>
              </a:path>
              <a:path w="10515600" h="4725077" stroke="0" extrusionOk="0">
                <a:moveTo>
                  <a:pt x="0" y="0"/>
                </a:moveTo>
                <a:cubicBezTo>
                  <a:pt x="208628" y="-28706"/>
                  <a:pt x="473546" y="87643"/>
                  <a:pt x="794512" y="0"/>
                </a:cubicBezTo>
                <a:cubicBezTo>
                  <a:pt x="1115478" y="-87643"/>
                  <a:pt x="1214668" y="15740"/>
                  <a:pt x="1483868" y="0"/>
                </a:cubicBezTo>
                <a:cubicBezTo>
                  <a:pt x="1753068" y="-15740"/>
                  <a:pt x="1980097" y="15756"/>
                  <a:pt x="2278380" y="0"/>
                </a:cubicBezTo>
                <a:cubicBezTo>
                  <a:pt x="2576663" y="-15756"/>
                  <a:pt x="2564103" y="34238"/>
                  <a:pt x="2652268" y="0"/>
                </a:cubicBezTo>
                <a:cubicBezTo>
                  <a:pt x="2740433" y="-34238"/>
                  <a:pt x="2996628" y="46711"/>
                  <a:pt x="3236468" y="0"/>
                </a:cubicBezTo>
                <a:cubicBezTo>
                  <a:pt x="3476308" y="-46711"/>
                  <a:pt x="3684638" y="40505"/>
                  <a:pt x="4030980" y="0"/>
                </a:cubicBezTo>
                <a:cubicBezTo>
                  <a:pt x="4377322" y="-40505"/>
                  <a:pt x="4300032" y="15665"/>
                  <a:pt x="4404868" y="0"/>
                </a:cubicBezTo>
                <a:cubicBezTo>
                  <a:pt x="4509704" y="-15665"/>
                  <a:pt x="4802272" y="75841"/>
                  <a:pt x="5199380" y="0"/>
                </a:cubicBezTo>
                <a:cubicBezTo>
                  <a:pt x="5596488" y="-75841"/>
                  <a:pt x="5376174" y="6213"/>
                  <a:pt x="5468112" y="0"/>
                </a:cubicBezTo>
                <a:cubicBezTo>
                  <a:pt x="5560050" y="-6213"/>
                  <a:pt x="5941497" y="73360"/>
                  <a:pt x="6157468" y="0"/>
                </a:cubicBezTo>
                <a:cubicBezTo>
                  <a:pt x="6373439" y="-73360"/>
                  <a:pt x="6620506" y="19062"/>
                  <a:pt x="6951980" y="0"/>
                </a:cubicBezTo>
                <a:cubicBezTo>
                  <a:pt x="7283454" y="-19062"/>
                  <a:pt x="7410450" y="3303"/>
                  <a:pt x="7536180" y="0"/>
                </a:cubicBezTo>
                <a:cubicBezTo>
                  <a:pt x="7661910" y="-3303"/>
                  <a:pt x="7927874" y="34270"/>
                  <a:pt x="8120380" y="0"/>
                </a:cubicBezTo>
                <a:cubicBezTo>
                  <a:pt x="8312886" y="-34270"/>
                  <a:pt x="8560498" y="39660"/>
                  <a:pt x="8704580" y="0"/>
                </a:cubicBezTo>
                <a:cubicBezTo>
                  <a:pt x="8848662" y="-39660"/>
                  <a:pt x="9188779" y="39541"/>
                  <a:pt x="9393936" y="0"/>
                </a:cubicBezTo>
                <a:cubicBezTo>
                  <a:pt x="9599093" y="-39541"/>
                  <a:pt x="9744622" y="44115"/>
                  <a:pt x="9872980" y="0"/>
                </a:cubicBezTo>
                <a:cubicBezTo>
                  <a:pt x="10001338" y="-44115"/>
                  <a:pt x="10354218" y="26679"/>
                  <a:pt x="10515600" y="0"/>
                </a:cubicBezTo>
                <a:cubicBezTo>
                  <a:pt x="10527712" y="108416"/>
                  <a:pt x="10463597" y="253578"/>
                  <a:pt x="10515600" y="448882"/>
                </a:cubicBezTo>
                <a:cubicBezTo>
                  <a:pt x="10567603" y="644186"/>
                  <a:pt x="10474511" y="816795"/>
                  <a:pt x="10515600" y="945015"/>
                </a:cubicBezTo>
                <a:cubicBezTo>
                  <a:pt x="10556689" y="1073235"/>
                  <a:pt x="10451897" y="1370561"/>
                  <a:pt x="10515600" y="1582901"/>
                </a:cubicBezTo>
                <a:cubicBezTo>
                  <a:pt x="10579303" y="1795241"/>
                  <a:pt x="10499705" y="1995069"/>
                  <a:pt x="10515600" y="2220786"/>
                </a:cubicBezTo>
                <a:cubicBezTo>
                  <a:pt x="10531495" y="2446503"/>
                  <a:pt x="10466796" y="2534385"/>
                  <a:pt x="10515600" y="2669669"/>
                </a:cubicBezTo>
                <a:cubicBezTo>
                  <a:pt x="10564404" y="2804953"/>
                  <a:pt x="10448036" y="3087351"/>
                  <a:pt x="10515600" y="3307554"/>
                </a:cubicBezTo>
                <a:cubicBezTo>
                  <a:pt x="10583164" y="3527758"/>
                  <a:pt x="10495111" y="3695351"/>
                  <a:pt x="10515600" y="3945439"/>
                </a:cubicBezTo>
                <a:cubicBezTo>
                  <a:pt x="10536089" y="4195527"/>
                  <a:pt x="10448682" y="4355044"/>
                  <a:pt x="10515600" y="4725077"/>
                </a:cubicBezTo>
                <a:cubicBezTo>
                  <a:pt x="10362444" y="4741455"/>
                  <a:pt x="10300788" y="4701999"/>
                  <a:pt x="10141712" y="4725077"/>
                </a:cubicBezTo>
                <a:cubicBezTo>
                  <a:pt x="9982636" y="4748155"/>
                  <a:pt x="9721814" y="4692133"/>
                  <a:pt x="9557512" y="4725077"/>
                </a:cubicBezTo>
                <a:cubicBezTo>
                  <a:pt x="9393210" y="4758021"/>
                  <a:pt x="9041093" y="4706220"/>
                  <a:pt x="8763000" y="4725077"/>
                </a:cubicBezTo>
                <a:cubicBezTo>
                  <a:pt x="8484907" y="4743934"/>
                  <a:pt x="8237530" y="4713073"/>
                  <a:pt x="7968488" y="4725077"/>
                </a:cubicBezTo>
                <a:cubicBezTo>
                  <a:pt x="7699446" y="4737081"/>
                  <a:pt x="7787978" y="4702357"/>
                  <a:pt x="7699756" y="4725077"/>
                </a:cubicBezTo>
                <a:cubicBezTo>
                  <a:pt x="7611534" y="4747797"/>
                  <a:pt x="7460176" y="4698501"/>
                  <a:pt x="7325868" y="4725077"/>
                </a:cubicBezTo>
                <a:cubicBezTo>
                  <a:pt x="7191560" y="4751653"/>
                  <a:pt x="7051492" y="4693435"/>
                  <a:pt x="6951980" y="4725077"/>
                </a:cubicBezTo>
                <a:cubicBezTo>
                  <a:pt x="6852468" y="4756719"/>
                  <a:pt x="6506709" y="4648284"/>
                  <a:pt x="6262624" y="4725077"/>
                </a:cubicBezTo>
                <a:cubicBezTo>
                  <a:pt x="6018539" y="4801870"/>
                  <a:pt x="5813208" y="4664622"/>
                  <a:pt x="5678424" y="4725077"/>
                </a:cubicBezTo>
                <a:cubicBezTo>
                  <a:pt x="5543640" y="4785532"/>
                  <a:pt x="5154900" y="4661807"/>
                  <a:pt x="4989068" y="4725077"/>
                </a:cubicBezTo>
                <a:cubicBezTo>
                  <a:pt x="4823236" y="4788347"/>
                  <a:pt x="4779565" y="4699537"/>
                  <a:pt x="4720336" y="4725077"/>
                </a:cubicBezTo>
                <a:cubicBezTo>
                  <a:pt x="4661107" y="4750617"/>
                  <a:pt x="4244901" y="4721230"/>
                  <a:pt x="4030980" y="4725077"/>
                </a:cubicBezTo>
                <a:cubicBezTo>
                  <a:pt x="3817059" y="4728924"/>
                  <a:pt x="3612209" y="4688800"/>
                  <a:pt x="3341624" y="4725077"/>
                </a:cubicBezTo>
                <a:cubicBezTo>
                  <a:pt x="3071039" y="4761354"/>
                  <a:pt x="3207211" y="4722539"/>
                  <a:pt x="3072892" y="4725077"/>
                </a:cubicBezTo>
                <a:cubicBezTo>
                  <a:pt x="2938573" y="4727615"/>
                  <a:pt x="2546967" y="4721453"/>
                  <a:pt x="2383536" y="4725077"/>
                </a:cubicBezTo>
                <a:cubicBezTo>
                  <a:pt x="2220105" y="4728701"/>
                  <a:pt x="2028405" y="4674007"/>
                  <a:pt x="1799336" y="4725077"/>
                </a:cubicBezTo>
                <a:cubicBezTo>
                  <a:pt x="1570267" y="4776147"/>
                  <a:pt x="1475659" y="4718269"/>
                  <a:pt x="1320292" y="4725077"/>
                </a:cubicBezTo>
                <a:cubicBezTo>
                  <a:pt x="1164925" y="4731885"/>
                  <a:pt x="965487" y="4643568"/>
                  <a:pt x="630936" y="4725077"/>
                </a:cubicBezTo>
                <a:cubicBezTo>
                  <a:pt x="296385" y="4806586"/>
                  <a:pt x="165036" y="4686571"/>
                  <a:pt x="0" y="4725077"/>
                </a:cubicBezTo>
                <a:cubicBezTo>
                  <a:pt x="-5807" y="4558566"/>
                  <a:pt x="42134" y="4323961"/>
                  <a:pt x="0" y="4134442"/>
                </a:cubicBezTo>
                <a:cubicBezTo>
                  <a:pt x="-42134" y="3944923"/>
                  <a:pt x="37716" y="3676953"/>
                  <a:pt x="0" y="3449306"/>
                </a:cubicBezTo>
                <a:cubicBezTo>
                  <a:pt x="-37716" y="3221659"/>
                  <a:pt x="33289" y="3064035"/>
                  <a:pt x="0" y="2905922"/>
                </a:cubicBezTo>
                <a:cubicBezTo>
                  <a:pt x="-33289" y="2747809"/>
                  <a:pt x="2551" y="2484276"/>
                  <a:pt x="0" y="2220786"/>
                </a:cubicBezTo>
                <a:cubicBezTo>
                  <a:pt x="-2551" y="1957296"/>
                  <a:pt x="23806" y="1920871"/>
                  <a:pt x="0" y="1771904"/>
                </a:cubicBezTo>
                <a:cubicBezTo>
                  <a:pt x="-23806" y="1622937"/>
                  <a:pt x="41036" y="1399484"/>
                  <a:pt x="0" y="1275771"/>
                </a:cubicBezTo>
                <a:cubicBezTo>
                  <a:pt x="-41036" y="1152058"/>
                  <a:pt x="69598" y="806737"/>
                  <a:pt x="0" y="685136"/>
                </a:cubicBezTo>
                <a:cubicBezTo>
                  <a:pt x="-69598" y="563536"/>
                  <a:pt x="28993" y="163880"/>
                  <a:pt x="0" y="0"/>
                </a:cubicBezTo>
                <a:close/>
              </a:path>
            </a:pathLst>
          </a:custGeom>
          <a:ln w="38100">
            <a:solidFill>
              <a:srgbClr val="0070C0"/>
            </a:solidFill>
            <a:extLst>
              <a:ext uri="{C807C97D-BFC1-408E-A445-0C87EB9F89A2}">
                <ask:lineSketchStyleProps xmlns:ask="http://schemas.microsoft.com/office/drawing/2018/sketchyshapes" sd="2317294088">
                  <ask:type>
                    <ask:lineSketchScribble/>
                  </ask:type>
                </ask:lineSketchStyleProps>
              </a:ext>
            </a:extLst>
          </a:ln>
        </p:spPr>
        <p:txBody>
          <a:bodyPr>
            <a:normAutofit fontScale="92500" lnSpcReduction="20000"/>
          </a:bodyPr>
          <a:lstStyle/>
          <a:p>
            <a:pPr marL="457200" lvl="1" indent="0">
              <a:buNone/>
            </a:pPr>
            <a:r>
              <a:rPr lang="fr-BJ" b="1" dirty="0"/>
              <a:t>En conclusion</a:t>
            </a:r>
            <a:r>
              <a:rPr lang="fr-FR" dirty="0"/>
              <a:t>:</a:t>
            </a:r>
          </a:p>
          <a:p>
            <a:pPr lvl="1">
              <a:buFontTx/>
              <a:buChar char="-"/>
            </a:pPr>
            <a:r>
              <a:rPr lang="fr-BJ" b="1" dirty="0"/>
              <a:t>Dante remplace le câblage AV rigide par un réseau IP standard, l’audio mobile, la vidéo et le contrôle sur Ethernet simple.</a:t>
            </a:r>
            <a:endParaRPr lang="fr-FR" b="1" dirty="0"/>
          </a:p>
          <a:p>
            <a:pPr lvl="1">
              <a:buFontTx/>
              <a:buChar char="-"/>
            </a:pPr>
            <a:r>
              <a:rPr lang="fr-BJ" dirty="0"/>
              <a:t>Le routage géré par logiciel rend les connexions rapides, visibles et fiables. Les appareils partagent un réseau sécurisé, de sorte que les signaux circulent n’importe où sans recâblage. </a:t>
            </a:r>
            <a:endParaRPr lang="fr-FR" dirty="0"/>
          </a:p>
          <a:p>
            <a:pPr lvl="1">
              <a:buFontTx/>
              <a:buChar char="-"/>
            </a:pPr>
            <a:r>
              <a:rPr lang="fr-BJ" dirty="0"/>
              <a:t>L’expansion est facile, il suffit de se connecter et de commencer à travailler, pour bénéficier de performances, d’une évolutivité et d’une simplicité optimales.</a:t>
            </a:r>
          </a:p>
          <a:p>
            <a:pPr marL="457200" lvl="1" indent="0">
              <a:buNone/>
            </a:pPr>
            <a:r>
              <a:rPr lang="fr-BJ" b="1" dirty="0"/>
              <a:t> la technologie Dante a transformé les méthodes de travail des professionnels</a:t>
            </a:r>
            <a:r>
              <a:rPr lang="fr-FR" b="1" dirty="0"/>
              <a:t>,</a:t>
            </a:r>
            <a:r>
              <a:rPr lang="fr-BJ" b="1" dirty="0"/>
              <a:t>Que ce soit en studio, en live, en installation fixe ou en broadcast,</a:t>
            </a:r>
            <a:endParaRPr lang="fr-FR" b="1" dirty="0"/>
          </a:p>
          <a:p>
            <a:pPr lvl="1">
              <a:buFontTx/>
              <a:buChar char="-"/>
            </a:pPr>
            <a:r>
              <a:rPr lang="fr-BJ" dirty="0"/>
              <a:t>Dante simplifie le transport de l’audio tout en garantissant une qualité irréprochable et </a:t>
            </a:r>
            <a:r>
              <a:rPr lang="fr-BJ" b="1" dirty="0"/>
              <a:t>une latence imperceptible</a:t>
            </a:r>
            <a:r>
              <a:rPr lang="fr-BJ" dirty="0"/>
              <a:t>. </a:t>
            </a:r>
            <a:endParaRPr lang="fr-FR" dirty="0"/>
          </a:p>
          <a:p>
            <a:pPr lvl="1">
              <a:buFontTx/>
              <a:buChar char="-"/>
            </a:pPr>
            <a:r>
              <a:rPr lang="fr-BJ" b="1" dirty="0"/>
              <a:t>Son architecture reposant sur l’Ethernet standard la rend accessible et familière (puisqu’elle utilise les mêmes principes que nos réseaux informatiques)</a:t>
            </a:r>
            <a:endParaRPr lang="fr-FR" dirty="0"/>
          </a:p>
          <a:p>
            <a:pPr lvl="1">
              <a:buFontTx/>
              <a:buChar char="-"/>
            </a:pPr>
            <a:r>
              <a:rPr lang="fr-BJ" dirty="0"/>
              <a:t> Il ne reste plus qu’à explorer plus en avant ses possibilités – et éventuellement à se former aux bonnes pratiques réseau – pour tirer le meilleur parti de cette technologie dans vos propres projets audio</a:t>
            </a:r>
            <a:r>
              <a:rPr lang="fr-FR" dirty="0"/>
              <a:t> vidéo</a:t>
            </a:r>
            <a:endParaRPr lang="fr-BJ" dirty="0"/>
          </a:p>
          <a:p>
            <a:pPr marL="457200" lvl="1" indent="0">
              <a:buNone/>
            </a:pPr>
            <a:endParaRPr lang="fr-FR" dirty="0"/>
          </a:p>
        </p:txBody>
      </p:sp>
    </p:spTree>
    <p:extLst>
      <p:ext uri="{BB962C8B-B14F-4D97-AF65-F5344CB8AC3E}">
        <p14:creationId xmlns:p14="http://schemas.microsoft.com/office/powerpoint/2010/main" val="2776743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227E0E-BA6E-9947-0030-903ABE0940E5}"/>
              </a:ext>
            </a:extLst>
          </p:cNvPr>
          <p:cNvSpPr>
            <a:spLocks noGrp="1"/>
          </p:cNvSpPr>
          <p:nvPr>
            <p:ph type="title"/>
          </p:nvPr>
        </p:nvSpPr>
        <p:spPr>
          <a:xfrm>
            <a:off x="3515194" y="500022"/>
            <a:ext cx="5291527" cy="1268817"/>
          </a:xfrm>
          <a:custGeom>
            <a:avLst/>
            <a:gdLst>
              <a:gd name="csX0" fmla="*/ 0 w 5291527"/>
              <a:gd name="csY0" fmla="*/ 0 h 1268817"/>
              <a:gd name="csX1" fmla="*/ 535032 w 5291527"/>
              <a:gd name="csY1" fmla="*/ 0 h 1268817"/>
              <a:gd name="csX2" fmla="*/ 1175895 w 5291527"/>
              <a:gd name="csY2" fmla="*/ 0 h 1268817"/>
              <a:gd name="csX3" fmla="*/ 1605097 w 5291527"/>
              <a:gd name="csY3" fmla="*/ 0 h 1268817"/>
              <a:gd name="csX4" fmla="*/ 2245959 w 5291527"/>
              <a:gd name="csY4" fmla="*/ 0 h 1268817"/>
              <a:gd name="csX5" fmla="*/ 2675161 w 5291527"/>
              <a:gd name="csY5" fmla="*/ 0 h 1268817"/>
              <a:gd name="csX6" fmla="*/ 3368939 w 5291527"/>
              <a:gd name="csY6" fmla="*/ 0 h 1268817"/>
              <a:gd name="csX7" fmla="*/ 4009802 w 5291527"/>
              <a:gd name="csY7" fmla="*/ 0 h 1268817"/>
              <a:gd name="csX8" fmla="*/ 4650664 w 5291527"/>
              <a:gd name="csY8" fmla="*/ 0 h 1268817"/>
              <a:gd name="csX9" fmla="*/ 5291527 w 5291527"/>
              <a:gd name="csY9" fmla="*/ 0 h 1268817"/>
              <a:gd name="csX10" fmla="*/ 5291527 w 5291527"/>
              <a:gd name="csY10" fmla="*/ 435627 h 1268817"/>
              <a:gd name="csX11" fmla="*/ 5291527 w 5291527"/>
              <a:gd name="csY11" fmla="*/ 845878 h 1268817"/>
              <a:gd name="csX12" fmla="*/ 5291527 w 5291527"/>
              <a:gd name="csY12" fmla="*/ 1268817 h 1268817"/>
              <a:gd name="csX13" fmla="*/ 4756495 w 5291527"/>
              <a:gd name="csY13" fmla="*/ 1268817 h 1268817"/>
              <a:gd name="csX14" fmla="*/ 4274378 w 5291527"/>
              <a:gd name="csY14" fmla="*/ 1268817 h 1268817"/>
              <a:gd name="csX15" fmla="*/ 3686430 w 5291527"/>
              <a:gd name="csY15" fmla="*/ 1268817 h 1268817"/>
              <a:gd name="csX16" fmla="*/ 2992652 w 5291527"/>
              <a:gd name="csY16" fmla="*/ 1268817 h 1268817"/>
              <a:gd name="csX17" fmla="*/ 2351790 w 5291527"/>
              <a:gd name="csY17" fmla="*/ 1268817 h 1268817"/>
              <a:gd name="csX18" fmla="*/ 1658012 w 5291527"/>
              <a:gd name="csY18" fmla="*/ 1268817 h 1268817"/>
              <a:gd name="csX19" fmla="*/ 964234 w 5291527"/>
              <a:gd name="csY19" fmla="*/ 1268817 h 1268817"/>
              <a:gd name="csX20" fmla="*/ 0 w 5291527"/>
              <a:gd name="csY20" fmla="*/ 1268817 h 1268817"/>
              <a:gd name="csX21" fmla="*/ 0 w 5291527"/>
              <a:gd name="csY21" fmla="*/ 883943 h 1268817"/>
              <a:gd name="csX22" fmla="*/ 0 w 5291527"/>
              <a:gd name="csY22" fmla="*/ 486380 h 1268817"/>
              <a:gd name="csX23" fmla="*/ 0 w 5291527"/>
              <a:gd name="csY23" fmla="*/ 0 h 126881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5291527" h="1268817" fill="none" extrusionOk="0">
                <a:moveTo>
                  <a:pt x="0" y="0"/>
                </a:moveTo>
                <a:cubicBezTo>
                  <a:pt x="109093" y="-61253"/>
                  <a:pt x="355147" y="31693"/>
                  <a:pt x="535032" y="0"/>
                </a:cubicBezTo>
                <a:cubicBezTo>
                  <a:pt x="714917" y="-31693"/>
                  <a:pt x="1003019" y="74518"/>
                  <a:pt x="1175895" y="0"/>
                </a:cubicBezTo>
                <a:cubicBezTo>
                  <a:pt x="1348771" y="-74518"/>
                  <a:pt x="1441161" y="11866"/>
                  <a:pt x="1605097" y="0"/>
                </a:cubicBezTo>
                <a:cubicBezTo>
                  <a:pt x="1769033" y="-11866"/>
                  <a:pt x="1972399" y="68986"/>
                  <a:pt x="2245959" y="0"/>
                </a:cubicBezTo>
                <a:cubicBezTo>
                  <a:pt x="2519519" y="-68986"/>
                  <a:pt x="2499896" y="15368"/>
                  <a:pt x="2675161" y="0"/>
                </a:cubicBezTo>
                <a:cubicBezTo>
                  <a:pt x="2850426" y="-15368"/>
                  <a:pt x="3187690" y="81346"/>
                  <a:pt x="3368939" y="0"/>
                </a:cubicBezTo>
                <a:cubicBezTo>
                  <a:pt x="3550188" y="-81346"/>
                  <a:pt x="3826121" y="53508"/>
                  <a:pt x="4009802" y="0"/>
                </a:cubicBezTo>
                <a:cubicBezTo>
                  <a:pt x="4193483" y="-53508"/>
                  <a:pt x="4465760" y="71286"/>
                  <a:pt x="4650664" y="0"/>
                </a:cubicBezTo>
                <a:cubicBezTo>
                  <a:pt x="4835568" y="-71286"/>
                  <a:pt x="5143530" y="52620"/>
                  <a:pt x="5291527" y="0"/>
                </a:cubicBezTo>
                <a:cubicBezTo>
                  <a:pt x="5336504" y="156537"/>
                  <a:pt x="5246138" y="255610"/>
                  <a:pt x="5291527" y="435627"/>
                </a:cubicBezTo>
                <a:cubicBezTo>
                  <a:pt x="5336916" y="615644"/>
                  <a:pt x="5272748" y="727049"/>
                  <a:pt x="5291527" y="845878"/>
                </a:cubicBezTo>
                <a:cubicBezTo>
                  <a:pt x="5310306" y="964707"/>
                  <a:pt x="5259443" y="1125919"/>
                  <a:pt x="5291527" y="1268817"/>
                </a:cubicBezTo>
                <a:cubicBezTo>
                  <a:pt x="5052265" y="1320627"/>
                  <a:pt x="4940993" y="1249397"/>
                  <a:pt x="4756495" y="1268817"/>
                </a:cubicBezTo>
                <a:cubicBezTo>
                  <a:pt x="4571997" y="1288237"/>
                  <a:pt x="4507432" y="1243811"/>
                  <a:pt x="4274378" y="1268817"/>
                </a:cubicBezTo>
                <a:cubicBezTo>
                  <a:pt x="4041324" y="1293823"/>
                  <a:pt x="3851759" y="1238553"/>
                  <a:pt x="3686430" y="1268817"/>
                </a:cubicBezTo>
                <a:cubicBezTo>
                  <a:pt x="3521101" y="1299081"/>
                  <a:pt x="3295846" y="1190457"/>
                  <a:pt x="2992652" y="1268817"/>
                </a:cubicBezTo>
                <a:cubicBezTo>
                  <a:pt x="2689458" y="1347177"/>
                  <a:pt x="2577877" y="1218759"/>
                  <a:pt x="2351790" y="1268817"/>
                </a:cubicBezTo>
                <a:cubicBezTo>
                  <a:pt x="2125703" y="1318875"/>
                  <a:pt x="1956664" y="1240753"/>
                  <a:pt x="1658012" y="1268817"/>
                </a:cubicBezTo>
                <a:cubicBezTo>
                  <a:pt x="1359360" y="1296881"/>
                  <a:pt x="1309492" y="1246509"/>
                  <a:pt x="964234" y="1268817"/>
                </a:cubicBezTo>
                <a:cubicBezTo>
                  <a:pt x="618976" y="1291125"/>
                  <a:pt x="294759" y="1193914"/>
                  <a:pt x="0" y="1268817"/>
                </a:cubicBezTo>
                <a:cubicBezTo>
                  <a:pt x="-39114" y="1155400"/>
                  <a:pt x="36301" y="1005695"/>
                  <a:pt x="0" y="883943"/>
                </a:cubicBezTo>
                <a:cubicBezTo>
                  <a:pt x="-36301" y="762191"/>
                  <a:pt x="25112" y="614142"/>
                  <a:pt x="0" y="486380"/>
                </a:cubicBezTo>
                <a:cubicBezTo>
                  <a:pt x="-25112" y="358618"/>
                  <a:pt x="30514" y="143533"/>
                  <a:pt x="0" y="0"/>
                </a:cubicBezTo>
                <a:close/>
              </a:path>
              <a:path w="5291527" h="1268817" stroke="0" extrusionOk="0">
                <a:moveTo>
                  <a:pt x="0" y="0"/>
                </a:moveTo>
                <a:cubicBezTo>
                  <a:pt x="155086" y="-50257"/>
                  <a:pt x="325238" y="33543"/>
                  <a:pt x="429202" y="0"/>
                </a:cubicBezTo>
                <a:cubicBezTo>
                  <a:pt x="533166" y="-33543"/>
                  <a:pt x="688372" y="42566"/>
                  <a:pt x="858403" y="0"/>
                </a:cubicBezTo>
                <a:cubicBezTo>
                  <a:pt x="1028434" y="-42566"/>
                  <a:pt x="1120797" y="14758"/>
                  <a:pt x="1340520" y="0"/>
                </a:cubicBezTo>
                <a:cubicBezTo>
                  <a:pt x="1560243" y="-14758"/>
                  <a:pt x="1713548" y="41743"/>
                  <a:pt x="1928468" y="0"/>
                </a:cubicBezTo>
                <a:cubicBezTo>
                  <a:pt x="2143388" y="-41743"/>
                  <a:pt x="2212615" y="41585"/>
                  <a:pt x="2410585" y="0"/>
                </a:cubicBezTo>
                <a:cubicBezTo>
                  <a:pt x="2608555" y="-41585"/>
                  <a:pt x="2857343" y="65610"/>
                  <a:pt x="3051447" y="0"/>
                </a:cubicBezTo>
                <a:cubicBezTo>
                  <a:pt x="3245551" y="-65610"/>
                  <a:pt x="3590752" y="5905"/>
                  <a:pt x="3745225" y="0"/>
                </a:cubicBezTo>
                <a:cubicBezTo>
                  <a:pt x="3899698" y="-5905"/>
                  <a:pt x="4057898" y="28740"/>
                  <a:pt x="4227342" y="0"/>
                </a:cubicBezTo>
                <a:cubicBezTo>
                  <a:pt x="4396786" y="-28740"/>
                  <a:pt x="4497100" y="12817"/>
                  <a:pt x="4656544" y="0"/>
                </a:cubicBezTo>
                <a:cubicBezTo>
                  <a:pt x="4815988" y="-12817"/>
                  <a:pt x="5040703" y="53914"/>
                  <a:pt x="5291527" y="0"/>
                </a:cubicBezTo>
                <a:cubicBezTo>
                  <a:pt x="5309657" y="89124"/>
                  <a:pt x="5290789" y="271498"/>
                  <a:pt x="5291527" y="384874"/>
                </a:cubicBezTo>
                <a:cubicBezTo>
                  <a:pt x="5292265" y="498250"/>
                  <a:pt x="5252498" y="605391"/>
                  <a:pt x="5291527" y="807813"/>
                </a:cubicBezTo>
                <a:cubicBezTo>
                  <a:pt x="5330556" y="1010235"/>
                  <a:pt x="5262482" y="1047395"/>
                  <a:pt x="5291527" y="1268817"/>
                </a:cubicBezTo>
                <a:cubicBezTo>
                  <a:pt x="5118677" y="1296294"/>
                  <a:pt x="4826371" y="1222055"/>
                  <a:pt x="4703580" y="1268817"/>
                </a:cubicBezTo>
                <a:cubicBezTo>
                  <a:pt x="4580789" y="1315579"/>
                  <a:pt x="4378812" y="1229858"/>
                  <a:pt x="4115632" y="1268817"/>
                </a:cubicBezTo>
                <a:cubicBezTo>
                  <a:pt x="3852452" y="1307776"/>
                  <a:pt x="3876899" y="1228142"/>
                  <a:pt x="3686430" y="1268817"/>
                </a:cubicBezTo>
                <a:cubicBezTo>
                  <a:pt x="3495961" y="1309492"/>
                  <a:pt x="3289784" y="1246120"/>
                  <a:pt x="3151398" y="1268817"/>
                </a:cubicBezTo>
                <a:cubicBezTo>
                  <a:pt x="3013012" y="1291514"/>
                  <a:pt x="2903409" y="1217904"/>
                  <a:pt x="2722197" y="1268817"/>
                </a:cubicBezTo>
                <a:cubicBezTo>
                  <a:pt x="2540985" y="1319730"/>
                  <a:pt x="2425360" y="1259906"/>
                  <a:pt x="2292995" y="1268817"/>
                </a:cubicBezTo>
                <a:cubicBezTo>
                  <a:pt x="2160630" y="1277728"/>
                  <a:pt x="2002535" y="1249369"/>
                  <a:pt x="1757963" y="1268817"/>
                </a:cubicBezTo>
                <a:cubicBezTo>
                  <a:pt x="1513391" y="1288265"/>
                  <a:pt x="1315019" y="1251302"/>
                  <a:pt x="1117100" y="1268817"/>
                </a:cubicBezTo>
                <a:cubicBezTo>
                  <a:pt x="919181" y="1286332"/>
                  <a:pt x="884895" y="1259432"/>
                  <a:pt x="687899" y="1268817"/>
                </a:cubicBezTo>
                <a:cubicBezTo>
                  <a:pt x="490903" y="1278202"/>
                  <a:pt x="264269" y="1194060"/>
                  <a:pt x="0" y="1268817"/>
                </a:cubicBezTo>
                <a:cubicBezTo>
                  <a:pt x="-48050" y="1168965"/>
                  <a:pt x="24752" y="973261"/>
                  <a:pt x="0" y="820502"/>
                </a:cubicBezTo>
                <a:cubicBezTo>
                  <a:pt x="-24752" y="667744"/>
                  <a:pt x="22971" y="510478"/>
                  <a:pt x="0" y="410251"/>
                </a:cubicBezTo>
                <a:cubicBezTo>
                  <a:pt x="-22971" y="310024"/>
                  <a:pt x="35429" y="160275"/>
                  <a:pt x="0" y="0"/>
                </a:cubicBezTo>
                <a:close/>
              </a:path>
            </a:pathLst>
          </a:custGeom>
          <a:ln w="57150">
            <a:solidFill>
              <a:srgbClr val="00B050"/>
            </a:solidFill>
            <a:extLst>
              <a:ext uri="{C807C97D-BFC1-408E-A445-0C87EB9F89A2}">
                <ask:lineSketchStyleProps xmlns:ask="http://schemas.microsoft.com/office/drawing/2018/sketchyshapes" sd="252199742">
                  <ask:type>
                    <ask:lineSketchScribble/>
                  </ask:type>
                </ask:lineSketchStyleProps>
              </a:ext>
            </a:extLst>
          </a:ln>
        </p:spPr>
        <p:txBody>
          <a:bodyPr>
            <a:noAutofit/>
          </a:bodyPr>
          <a:lstStyle/>
          <a:p>
            <a:pPr algn="ctr"/>
            <a:br>
              <a:rPr lang="fr-FR" sz="3600" dirty="0">
                <a:solidFill>
                  <a:srgbClr val="FF0000"/>
                </a:solidFill>
                <a:latin typeface="Bahnschrift Light" panose="020B0502040204020203" pitchFamily="34" charset="0"/>
              </a:rPr>
            </a:br>
            <a:r>
              <a:rPr lang="fr-FR" sz="1800" dirty="0">
                <a:solidFill>
                  <a:srgbClr val="FF0000"/>
                </a:solidFill>
                <a:latin typeface="Bahnschrift Light" panose="020B0502040204020203" pitchFamily="34" charset="0"/>
              </a:rPr>
              <a:t>DE L’AUTO FORMATION A L’EXPERTISE</a:t>
            </a:r>
            <a:r>
              <a:rPr lang="fr-FR" sz="1800" b="1" dirty="0">
                <a:solidFill>
                  <a:srgbClr val="FF0000"/>
                </a:solidFill>
                <a:latin typeface="Bahnschrift Light" panose="020B0502040204020203" pitchFamily="34" charset="0"/>
              </a:rPr>
              <a:t>:</a:t>
            </a:r>
            <a:br>
              <a:rPr lang="fr-FR" sz="1800" b="1" dirty="0">
                <a:solidFill>
                  <a:srgbClr val="FF0000"/>
                </a:solidFill>
                <a:latin typeface="Bahnschrift Light" panose="020B0502040204020203" pitchFamily="34" charset="0"/>
              </a:rPr>
            </a:br>
            <a:r>
              <a:rPr lang="fr-FR" sz="1800" b="1" dirty="0">
                <a:solidFill>
                  <a:schemeClr val="accent1"/>
                </a:solidFill>
                <a:latin typeface="Century Gothic" panose="020B0502020202020204" pitchFamily="34" charset="0"/>
              </a:rPr>
              <a:t>VALORISER LES COMPÉTENCES </a:t>
            </a:r>
            <a:br>
              <a:rPr lang="fr-FR" sz="1800" b="1" dirty="0">
                <a:solidFill>
                  <a:schemeClr val="accent1"/>
                </a:solidFill>
                <a:latin typeface="Century Gothic" panose="020B0502020202020204" pitchFamily="34" charset="0"/>
              </a:rPr>
            </a:br>
            <a:r>
              <a:rPr lang="fr-FR" sz="1800" b="1" dirty="0">
                <a:solidFill>
                  <a:schemeClr val="accent1"/>
                </a:solidFill>
                <a:latin typeface="Century Gothic" panose="020B0502020202020204" pitchFamily="34" charset="0"/>
              </a:rPr>
              <a:t>POUR MIEUX RÉPONDRE AUX DÉFIS MODERNES</a:t>
            </a:r>
            <a:br>
              <a:rPr lang="fr-BJ" sz="1800" b="1" dirty="0"/>
            </a:br>
            <a:endParaRPr lang="fr-BJ" sz="1800" b="1" dirty="0"/>
          </a:p>
        </p:txBody>
      </p:sp>
      <p:sp>
        <p:nvSpPr>
          <p:cNvPr id="3" name="Espace réservé du contenu 2">
            <a:extLst>
              <a:ext uri="{FF2B5EF4-FFF2-40B4-BE49-F238E27FC236}">
                <a16:creationId xmlns:a16="http://schemas.microsoft.com/office/drawing/2014/main" id="{78D58547-378F-4334-CC8A-5B70A4788061}"/>
              </a:ext>
            </a:extLst>
          </p:cNvPr>
          <p:cNvSpPr>
            <a:spLocks noGrp="1"/>
          </p:cNvSpPr>
          <p:nvPr>
            <p:ph idx="1"/>
          </p:nvPr>
        </p:nvSpPr>
        <p:spPr>
          <a:xfrm>
            <a:off x="1124261" y="2061149"/>
            <a:ext cx="10252023" cy="3800006"/>
          </a:xfrm>
          <a:custGeom>
            <a:avLst/>
            <a:gdLst>
              <a:gd name="csX0" fmla="*/ 0 w 10252023"/>
              <a:gd name="csY0" fmla="*/ 0 h 3800006"/>
              <a:gd name="csX1" fmla="*/ 364516 w 10252023"/>
              <a:gd name="csY1" fmla="*/ 0 h 3800006"/>
              <a:gd name="csX2" fmla="*/ 934073 w 10252023"/>
              <a:gd name="csY2" fmla="*/ 0 h 3800006"/>
              <a:gd name="csX3" fmla="*/ 1298590 w 10252023"/>
              <a:gd name="csY3" fmla="*/ 0 h 3800006"/>
              <a:gd name="csX4" fmla="*/ 1868146 w 10252023"/>
              <a:gd name="csY4" fmla="*/ 0 h 3800006"/>
              <a:gd name="csX5" fmla="*/ 2540223 w 10252023"/>
              <a:gd name="csY5" fmla="*/ 0 h 3800006"/>
              <a:gd name="csX6" fmla="*/ 2904740 w 10252023"/>
              <a:gd name="csY6" fmla="*/ 0 h 3800006"/>
              <a:gd name="csX7" fmla="*/ 3371776 w 10252023"/>
              <a:gd name="csY7" fmla="*/ 0 h 3800006"/>
              <a:gd name="csX8" fmla="*/ 3838813 w 10252023"/>
              <a:gd name="csY8" fmla="*/ 0 h 3800006"/>
              <a:gd name="csX9" fmla="*/ 4613410 w 10252023"/>
              <a:gd name="csY9" fmla="*/ 0 h 3800006"/>
              <a:gd name="csX10" fmla="*/ 4875406 w 10252023"/>
              <a:gd name="csY10" fmla="*/ 0 h 3800006"/>
              <a:gd name="csX11" fmla="*/ 5342443 w 10252023"/>
              <a:gd name="csY11" fmla="*/ 0 h 3800006"/>
              <a:gd name="csX12" fmla="*/ 6014520 w 10252023"/>
              <a:gd name="csY12" fmla="*/ 0 h 3800006"/>
              <a:gd name="csX13" fmla="*/ 6276516 w 10252023"/>
              <a:gd name="csY13" fmla="*/ 0 h 3800006"/>
              <a:gd name="csX14" fmla="*/ 6538512 w 10252023"/>
              <a:gd name="csY14" fmla="*/ 0 h 3800006"/>
              <a:gd name="csX15" fmla="*/ 7108069 w 10252023"/>
              <a:gd name="csY15" fmla="*/ 0 h 3800006"/>
              <a:gd name="csX16" fmla="*/ 7370065 w 10252023"/>
              <a:gd name="csY16" fmla="*/ 0 h 3800006"/>
              <a:gd name="csX17" fmla="*/ 7939622 w 10252023"/>
              <a:gd name="csY17" fmla="*/ 0 h 3800006"/>
              <a:gd name="csX18" fmla="*/ 8714220 w 10252023"/>
              <a:gd name="csY18" fmla="*/ 0 h 3800006"/>
              <a:gd name="csX19" fmla="*/ 9386297 w 10252023"/>
              <a:gd name="csY19" fmla="*/ 0 h 3800006"/>
              <a:gd name="csX20" fmla="*/ 10252023 w 10252023"/>
              <a:gd name="csY20" fmla="*/ 0 h 3800006"/>
              <a:gd name="csX21" fmla="*/ 10252023 w 10252023"/>
              <a:gd name="csY21" fmla="*/ 542858 h 3800006"/>
              <a:gd name="csX22" fmla="*/ 10252023 w 10252023"/>
              <a:gd name="csY22" fmla="*/ 1123716 h 3800006"/>
              <a:gd name="csX23" fmla="*/ 10252023 w 10252023"/>
              <a:gd name="csY23" fmla="*/ 1704574 h 3800006"/>
              <a:gd name="csX24" fmla="*/ 10252023 w 10252023"/>
              <a:gd name="csY24" fmla="*/ 2209432 h 3800006"/>
              <a:gd name="csX25" fmla="*/ 10252023 w 10252023"/>
              <a:gd name="csY25" fmla="*/ 2714290 h 3800006"/>
              <a:gd name="csX26" fmla="*/ 10252023 w 10252023"/>
              <a:gd name="csY26" fmla="*/ 3295148 h 3800006"/>
              <a:gd name="csX27" fmla="*/ 10252023 w 10252023"/>
              <a:gd name="csY27" fmla="*/ 3800006 h 3800006"/>
              <a:gd name="csX28" fmla="*/ 9579946 w 10252023"/>
              <a:gd name="csY28" fmla="*/ 3800006 h 3800006"/>
              <a:gd name="csX29" fmla="*/ 9112909 w 10252023"/>
              <a:gd name="csY29" fmla="*/ 3800006 h 3800006"/>
              <a:gd name="csX30" fmla="*/ 8440832 w 10252023"/>
              <a:gd name="csY30" fmla="*/ 3800006 h 3800006"/>
              <a:gd name="csX31" fmla="*/ 7768755 w 10252023"/>
              <a:gd name="csY31" fmla="*/ 3800006 h 3800006"/>
              <a:gd name="csX32" fmla="*/ 7404239 w 10252023"/>
              <a:gd name="csY32" fmla="*/ 3800006 h 3800006"/>
              <a:gd name="csX33" fmla="*/ 6834682 w 10252023"/>
              <a:gd name="csY33" fmla="*/ 3800006 h 3800006"/>
              <a:gd name="csX34" fmla="*/ 6265125 w 10252023"/>
              <a:gd name="csY34" fmla="*/ 3800006 h 3800006"/>
              <a:gd name="csX35" fmla="*/ 5798089 w 10252023"/>
              <a:gd name="csY35" fmla="*/ 3800006 h 3800006"/>
              <a:gd name="csX36" fmla="*/ 5023491 w 10252023"/>
              <a:gd name="csY36" fmla="*/ 3800006 h 3800006"/>
              <a:gd name="csX37" fmla="*/ 4351414 w 10252023"/>
              <a:gd name="csY37" fmla="*/ 3800006 h 3800006"/>
              <a:gd name="csX38" fmla="*/ 3884378 w 10252023"/>
              <a:gd name="csY38" fmla="*/ 3800006 h 3800006"/>
              <a:gd name="csX39" fmla="*/ 3622381 w 10252023"/>
              <a:gd name="csY39" fmla="*/ 3800006 h 3800006"/>
              <a:gd name="csX40" fmla="*/ 2950304 w 10252023"/>
              <a:gd name="csY40" fmla="*/ 3800006 h 3800006"/>
              <a:gd name="csX41" fmla="*/ 2585788 w 10252023"/>
              <a:gd name="csY41" fmla="*/ 3800006 h 3800006"/>
              <a:gd name="csX42" fmla="*/ 2221272 w 10252023"/>
              <a:gd name="csY42" fmla="*/ 3800006 h 3800006"/>
              <a:gd name="csX43" fmla="*/ 1446674 w 10252023"/>
              <a:gd name="csY43" fmla="*/ 3800006 h 3800006"/>
              <a:gd name="csX44" fmla="*/ 774597 w 10252023"/>
              <a:gd name="csY44" fmla="*/ 3800006 h 3800006"/>
              <a:gd name="csX45" fmla="*/ 0 w 10252023"/>
              <a:gd name="csY45" fmla="*/ 3800006 h 3800006"/>
              <a:gd name="csX46" fmla="*/ 0 w 10252023"/>
              <a:gd name="csY46" fmla="*/ 3181148 h 3800006"/>
              <a:gd name="csX47" fmla="*/ 0 w 10252023"/>
              <a:gd name="csY47" fmla="*/ 2752290 h 3800006"/>
              <a:gd name="csX48" fmla="*/ 0 w 10252023"/>
              <a:gd name="csY48" fmla="*/ 2285432 h 3800006"/>
              <a:gd name="csX49" fmla="*/ 0 w 10252023"/>
              <a:gd name="csY49" fmla="*/ 1818574 h 3800006"/>
              <a:gd name="csX50" fmla="*/ 0 w 10252023"/>
              <a:gd name="csY50" fmla="*/ 1351716 h 3800006"/>
              <a:gd name="csX51" fmla="*/ 0 w 10252023"/>
              <a:gd name="csY51" fmla="*/ 846858 h 3800006"/>
              <a:gd name="csX52" fmla="*/ 0 w 10252023"/>
              <a:gd name="csY52" fmla="*/ 0 h 380000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Lst>
            <a:rect l="l" t="t" r="r" b="b"/>
            <a:pathLst>
              <a:path w="10252023" h="3800006" fill="none" extrusionOk="0">
                <a:moveTo>
                  <a:pt x="0" y="0"/>
                </a:moveTo>
                <a:cubicBezTo>
                  <a:pt x="135452" y="-13264"/>
                  <a:pt x="219209" y="2833"/>
                  <a:pt x="364516" y="0"/>
                </a:cubicBezTo>
                <a:cubicBezTo>
                  <a:pt x="509823" y="-2833"/>
                  <a:pt x="688053" y="31086"/>
                  <a:pt x="934073" y="0"/>
                </a:cubicBezTo>
                <a:cubicBezTo>
                  <a:pt x="1180093" y="-31086"/>
                  <a:pt x="1223590" y="34787"/>
                  <a:pt x="1298590" y="0"/>
                </a:cubicBezTo>
                <a:cubicBezTo>
                  <a:pt x="1373590" y="-34787"/>
                  <a:pt x="1695285" y="23740"/>
                  <a:pt x="1868146" y="0"/>
                </a:cubicBezTo>
                <a:cubicBezTo>
                  <a:pt x="2041007" y="-23740"/>
                  <a:pt x="2303160" y="74092"/>
                  <a:pt x="2540223" y="0"/>
                </a:cubicBezTo>
                <a:cubicBezTo>
                  <a:pt x="2777286" y="-74092"/>
                  <a:pt x="2768512" y="23388"/>
                  <a:pt x="2904740" y="0"/>
                </a:cubicBezTo>
                <a:cubicBezTo>
                  <a:pt x="3040968" y="-23388"/>
                  <a:pt x="3248439" y="20199"/>
                  <a:pt x="3371776" y="0"/>
                </a:cubicBezTo>
                <a:cubicBezTo>
                  <a:pt x="3495113" y="-20199"/>
                  <a:pt x="3671110" y="52880"/>
                  <a:pt x="3838813" y="0"/>
                </a:cubicBezTo>
                <a:cubicBezTo>
                  <a:pt x="4006516" y="-52880"/>
                  <a:pt x="4256340" y="85165"/>
                  <a:pt x="4613410" y="0"/>
                </a:cubicBezTo>
                <a:cubicBezTo>
                  <a:pt x="4970480" y="-85165"/>
                  <a:pt x="4769035" y="30468"/>
                  <a:pt x="4875406" y="0"/>
                </a:cubicBezTo>
                <a:cubicBezTo>
                  <a:pt x="4981777" y="-30468"/>
                  <a:pt x="5167700" y="3793"/>
                  <a:pt x="5342443" y="0"/>
                </a:cubicBezTo>
                <a:cubicBezTo>
                  <a:pt x="5517186" y="-3793"/>
                  <a:pt x="5772479" y="8613"/>
                  <a:pt x="6014520" y="0"/>
                </a:cubicBezTo>
                <a:cubicBezTo>
                  <a:pt x="6256561" y="-8613"/>
                  <a:pt x="6210226" y="25598"/>
                  <a:pt x="6276516" y="0"/>
                </a:cubicBezTo>
                <a:cubicBezTo>
                  <a:pt x="6342806" y="-25598"/>
                  <a:pt x="6417265" y="12330"/>
                  <a:pt x="6538512" y="0"/>
                </a:cubicBezTo>
                <a:cubicBezTo>
                  <a:pt x="6659759" y="-12330"/>
                  <a:pt x="6958016" y="46748"/>
                  <a:pt x="7108069" y="0"/>
                </a:cubicBezTo>
                <a:cubicBezTo>
                  <a:pt x="7258122" y="-46748"/>
                  <a:pt x="7266068" y="15863"/>
                  <a:pt x="7370065" y="0"/>
                </a:cubicBezTo>
                <a:cubicBezTo>
                  <a:pt x="7474062" y="-15863"/>
                  <a:pt x="7822429" y="37173"/>
                  <a:pt x="7939622" y="0"/>
                </a:cubicBezTo>
                <a:cubicBezTo>
                  <a:pt x="8056815" y="-37173"/>
                  <a:pt x="8385362" y="74330"/>
                  <a:pt x="8714220" y="0"/>
                </a:cubicBezTo>
                <a:cubicBezTo>
                  <a:pt x="9043078" y="-74330"/>
                  <a:pt x="9193485" y="18261"/>
                  <a:pt x="9386297" y="0"/>
                </a:cubicBezTo>
                <a:cubicBezTo>
                  <a:pt x="9579109" y="-18261"/>
                  <a:pt x="9953516" y="97340"/>
                  <a:pt x="10252023" y="0"/>
                </a:cubicBezTo>
                <a:cubicBezTo>
                  <a:pt x="10294794" y="153579"/>
                  <a:pt x="10239572" y="425510"/>
                  <a:pt x="10252023" y="542858"/>
                </a:cubicBezTo>
                <a:cubicBezTo>
                  <a:pt x="10264474" y="660206"/>
                  <a:pt x="10221330" y="998230"/>
                  <a:pt x="10252023" y="1123716"/>
                </a:cubicBezTo>
                <a:cubicBezTo>
                  <a:pt x="10282716" y="1249202"/>
                  <a:pt x="10209592" y="1544354"/>
                  <a:pt x="10252023" y="1704574"/>
                </a:cubicBezTo>
                <a:cubicBezTo>
                  <a:pt x="10294454" y="1864794"/>
                  <a:pt x="10247926" y="2026500"/>
                  <a:pt x="10252023" y="2209432"/>
                </a:cubicBezTo>
                <a:cubicBezTo>
                  <a:pt x="10256120" y="2392364"/>
                  <a:pt x="10231628" y="2506927"/>
                  <a:pt x="10252023" y="2714290"/>
                </a:cubicBezTo>
                <a:cubicBezTo>
                  <a:pt x="10272418" y="2921653"/>
                  <a:pt x="10185739" y="3063392"/>
                  <a:pt x="10252023" y="3295148"/>
                </a:cubicBezTo>
                <a:cubicBezTo>
                  <a:pt x="10318307" y="3526904"/>
                  <a:pt x="10241216" y="3612364"/>
                  <a:pt x="10252023" y="3800006"/>
                </a:cubicBezTo>
                <a:cubicBezTo>
                  <a:pt x="10037345" y="3831308"/>
                  <a:pt x="9853224" y="3783004"/>
                  <a:pt x="9579946" y="3800006"/>
                </a:cubicBezTo>
                <a:cubicBezTo>
                  <a:pt x="9306668" y="3817008"/>
                  <a:pt x="9346364" y="3782682"/>
                  <a:pt x="9112909" y="3800006"/>
                </a:cubicBezTo>
                <a:cubicBezTo>
                  <a:pt x="8879454" y="3817330"/>
                  <a:pt x="8698157" y="3782540"/>
                  <a:pt x="8440832" y="3800006"/>
                </a:cubicBezTo>
                <a:cubicBezTo>
                  <a:pt x="8183507" y="3817472"/>
                  <a:pt x="8001897" y="3764338"/>
                  <a:pt x="7768755" y="3800006"/>
                </a:cubicBezTo>
                <a:cubicBezTo>
                  <a:pt x="7535613" y="3835674"/>
                  <a:pt x="7527764" y="3795224"/>
                  <a:pt x="7404239" y="3800006"/>
                </a:cubicBezTo>
                <a:cubicBezTo>
                  <a:pt x="7280714" y="3804788"/>
                  <a:pt x="7046840" y="3758376"/>
                  <a:pt x="6834682" y="3800006"/>
                </a:cubicBezTo>
                <a:cubicBezTo>
                  <a:pt x="6622524" y="3841636"/>
                  <a:pt x="6397429" y="3737632"/>
                  <a:pt x="6265125" y="3800006"/>
                </a:cubicBezTo>
                <a:cubicBezTo>
                  <a:pt x="6132821" y="3862380"/>
                  <a:pt x="5896058" y="3797664"/>
                  <a:pt x="5798089" y="3800006"/>
                </a:cubicBezTo>
                <a:cubicBezTo>
                  <a:pt x="5700120" y="3802348"/>
                  <a:pt x="5269798" y="3708557"/>
                  <a:pt x="5023491" y="3800006"/>
                </a:cubicBezTo>
                <a:cubicBezTo>
                  <a:pt x="4777184" y="3891455"/>
                  <a:pt x="4512776" y="3720472"/>
                  <a:pt x="4351414" y="3800006"/>
                </a:cubicBezTo>
                <a:cubicBezTo>
                  <a:pt x="4190052" y="3879540"/>
                  <a:pt x="4050504" y="3775067"/>
                  <a:pt x="3884378" y="3800006"/>
                </a:cubicBezTo>
                <a:cubicBezTo>
                  <a:pt x="3718252" y="3824945"/>
                  <a:pt x="3741494" y="3791608"/>
                  <a:pt x="3622381" y="3800006"/>
                </a:cubicBezTo>
                <a:cubicBezTo>
                  <a:pt x="3503268" y="3808404"/>
                  <a:pt x="3260702" y="3723591"/>
                  <a:pt x="2950304" y="3800006"/>
                </a:cubicBezTo>
                <a:cubicBezTo>
                  <a:pt x="2639906" y="3876421"/>
                  <a:pt x="2664849" y="3793215"/>
                  <a:pt x="2585788" y="3800006"/>
                </a:cubicBezTo>
                <a:cubicBezTo>
                  <a:pt x="2506727" y="3806797"/>
                  <a:pt x="2367607" y="3795883"/>
                  <a:pt x="2221272" y="3800006"/>
                </a:cubicBezTo>
                <a:cubicBezTo>
                  <a:pt x="2074937" y="3804129"/>
                  <a:pt x="1779010" y="3742890"/>
                  <a:pt x="1446674" y="3800006"/>
                </a:cubicBezTo>
                <a:cubicBezTo>
                  <a:pt x="1114338" y="3857122"/>
                  <a:pt x="996912" y="3725162"/>
                  <a:pt x="774597" y="3800006"/>
                </a:cubicBezTo>
                <a:cubicBezTo>
                  <a:pt x="552282" y="3874850"/>
                  <a:pt x="341110" y="3746285"/>
                  <a:pt x="0" y="3800006"/>
                </a:cubicBezTo>
                <a:cubicBezTo>
                  <a:pt x="-60188" y="3649516"/>
                  <a:pt x="68923" y="3372016"/>
                  <a:pt x="0" y="3181148"/>
                </a:cubicBezTo>
                <a:cubicBezTo>
                  <a:pt x="-68923" y="2990280"/>
                  <a:pt x="38883" y="2961907"/>
                  <a:pt x="0" y="2752290"/>
                </a:cubicBezTo>
                <a:cubicBezTo>
                  <a:pt x="-38883" y="2542673"/>
                  <a:pt x="10469" y="2506939"/>
                  <a:pt x="0" y="2285432"/>
                </a:cubicBezTo>
                <a:cubicBezTo>
                  <a:pt x="-10469" y="2063925"/>
                  <a:pt x="44941" y="2009866"/>
                  <a:pt x="0" y="1818574"/>
                </a:cubicBezTo>
                <a:cubicBezTo>
                  <a:pt x="-44941" y="1627282"/>
                  <a:pt x="4158" y="1540317"/>
                  <a:pt x="0" y="1351716"/>
                </a:cubicBezTo>
                <a:cubicBezTo>
                  <a:pt x="-4158" y="1163115"/>
                  <a:pt x="11970" y="1091568"/>
                  <a:pt x="0" y="846858"/>
                </a:cubicBezTo>
                <a:cubicBezTo>
                  <a:pt x="-11970" y="602148"/>
                  <a:pt x="87614" y="405099"/>
                  <a:pt x="0" y="0"/>
                </a:cubicBezTo>
                <a:close/>
              </a:path>
              <a:path w="10252023" h="3800006" stroke="0" extrusionOk="0">
                <a:moveTo>
                  <a:pt x="0" y="0"/>
                </a:moveTo>
                <a:cubicBezTo>
                  <a:pt x="157361" y="-63496"/>
                  <a:pt x="292383" y="54114"/>
                  <a:pt x="569557" y="0"/>
                </a:cubicBezTo>
                <a:cubicBezTo>
                  <a:pt x="846731" y="-54114"/>
                  <a:pt x="855462" y="4624"/>
                  <a:pt x="1036593" y="0"/>
                </a:cubicBezTo>
                <a:cubicBezTo>
                  <a:pt x="1217724" y="-4624"/>
                  <a:pt x="1539414" y="14738"/>
                  <a:pt x="1708670" y="0"/>
                </a:cubicBezTo>
                <a:cubicBezTo>
                  <a:pt x="1877926" y="-14738"/>
                  <a:pt x="2231351" y="66016"/>
                  <a:pt x="2380748" y="0"/>
                </a:cubicBezTo>
                <a:cubicBezTo>
                  <a:pt x="2530145" y="-66016"/>
                  <a:pt x="2738594" y="17635"/>
                  <a:pt x="2847784" y="0"/>
                </a:cubicBezTo>
                <a:cubicBezTo>
                  <a:pt x="2956974" y="-17635"/>
                  <a:pt x="3136306" y="35588"/>
                  <a:pt x="3314821" y="0"/>
                </a:cubicBezTo>
                <a:cubicBezTo>
                  <a:pt x="3493336" y="-35588"/>
                  <a:pt x="3458354" y="3204"/>
                  <a:pt x="3576817" y="0"/>
                </a:cubicBezTo>
                <a:cubicBezTo>
                  <a:pt x="3695280" y="-3204"/>
                  <a:pt x="4097896" y="35419"/>
                  <a:pt x="4248894" y="0"/>
                </a:cubicBezTo>
                <a:cubicBezTo>
                  <a:pt x="4399892" y="-35419"/>
                  <a:pt x="4556582" y="8310"/>
                  <a:pt x="4818451" y="0"/>
                </a:cubicBezTo>
                <a:cubicBezTo>
                  <a:pt x="5080320" y="-8310"/>
                  <a:pt x="5356827" y="60050"/>
                  <a:pt x="5593048" y="0"/>
                </a:cubicBezTo>
                <a:cubicBezTo>
                  <a:pt x="5829269" y="-60050"/>
                  <a:pt x="5783419" y="2794"/>
                  <a:pt x="5855044" y="0"/>
                </a:cubicBezTo>
                <a:cubicBezTo>
                  <a:pt x="5926669" y="-2794"/>
                  <a:pt x="6400897" y="37567"/>
                  <a:pt x="6629642" y="0"/>
                </a:cubicBezTo>
                <a:cubicBezTo>
                  <a:pt x="6858387" y="-37567"/>
                  <a:pt x="7228516" y="54740"/>
                  <a:pt x="7404239" y="0"/>
                </a:cubicBezTo>
                <a:cubicBezTo>
                  <a:pt x="7579962" y="-54740"/>
                  <a:pt x="7869220" y="8341"/>
                  <a:pt x="8178836" y="0"/>
                </a:cubicBezTo>
                <a:cubicBezTo>
                  <a:pt x="8488452" y="-8341"/>
                  <a:pt x="8592215" y="75108"/>
                  <a:pt x="8850913" y="0"/>
                </a:cubicBezTo>
                <a:cubicBezTo>
                  <a:pt x="9109611" y="-75108"/>
                  <a:pt x="9029730" y="1861"/>
                  <a:pt x="9112909" y="0"/>
                </a:cubicBezTo>
                <a:cubicBezTo>
                  <a:pt x="9196088" y="-1861"/>
                  <a:pt x="9811639" y="69132"/>
                  <a:pt x="10252023" y="0"/>
                </a:cubicBezTo>
                <a:cubicBezTo>
                  <a:pt x="10303075" y="243651"/>
                  <a:pt x="10243850" y="303411"/>
                  <a:pt x="10252023" y="580858"/>
                </a:cubicBezTo>
                <a:cubicBezTo>
                  <a:pt x="10260196" y="858305"/>
                  <a:pt x="10246785" y="844609"/>
                  <a:pt x="10252023" y="1009716"/>
                </a:cubicBezTo>
                <a:cubicBezTo>
                  <a:pt x="10257261" y="1174823"/>
                  <a:pt x="10186626" y="1417393"/>
                  <a:pt x="10252023" y="1628574"/>
                </a:cubicBezTo>
                <a:cubicBezTo>
                  <a:pt x="10317420" y="1839755"/>
                  <a:pt x="10212782" y="2058322"/>
                  <a:pt x="10252023" y="2209432"/>
                </a:cubicBezTo>
                <a:cubicBezTo>
                  <a:pt x="10291264" y="2360542"/>
                  <a:pt x="10246876" y="2633100"/>
                  <a:pt x="10252023" y="2752290"/>
                </a:cubicBezTo>
                <a:cubicBezTo>
                  <a:pt x="10257170" y="2871480"/>
                  <a:pt x="10211388" y="3065745"/>
                  <a:pt x="10252023" y="3333148"/>
                </a:cubicBezTo>
                <a:cubicBezTo>
                  <a:pt x="10292658" y="3600551"/>
                  <a:pt x="10237055" y="3594124"/>
                  <a:pt x="10252023" y="3800006"/>
                </a:cubicBezTo>
                <a:cubicBezTo>
                  <a:pt x="9984422" y="3820996"/>
                  <a:pt x="9880608" y="3783637"/>
                  <a:pt x="9579946" y="3800006"/>
                </a:cubicBezTo>
                <a:cubicBezTo>
                  <a:pt x="9279284" y="3816375"/>
                  <a:pt x="9080890" y="3721994"/>
                  <a:pt x="8805349" y="3800006"/>
                </a:cubicBezTo>
                <a:cubicBezTo>
                  <a:pt x="8529808" y="3878018"/>
                  <a:pt x="8541367" y="3768840"/>
                  <a:pt x="8440832" y="3800006"/>
                </a:cubicBezTo>
                <a:cubicBezTo>
                  <a:pt x="8340297" y="3831172"/>
                  <a:pt x="8177265" y="3761504"/>
                  <a:pt x="8076316" y="3800006"/>
                </a:cubicBezTo>
                <a:cubicBezTo>
                  <a:pt x="7975367" y="3838508"/>
                  <a:pt x="7729959" y="3768288"/>
                  <a:pt x="7506759" y="3800006"/>
                </a:cubicBezTo>
                <a:cubicBezTo>
                  <a:pt x="7283559" y="3831724"/>
                  <a:pt x="7369019" y="3780196"/>
                  <a:pt x="7244763" y="3800006"/>
                </a:cubicBezTo>
                <a:cubicBezTo>
                  <a:pt x="7120507" y="3819816"/>
                  <a:pt x="6756938" y="3795237"/>
                  <a:pt x="6572686" y="3800006"/>
                </a:cubicBezTo>
                <a:cubicBezTo>
                  <a:pt x="6388434" y="3804775"/>
                  <a:pt x="6083018" y="3736808"/>
                  <a:pt x="5900609" y="3800006"/>
                </a:cubicBezTo>
                <a:cubicBezTo>
                  <a:pt x="5718200" y="3863204"/>
                  <a:pt x="5655630" y="3773815"/>
                  <a:pt x="5433572" y="3800006"/>
                </a:cubicBezTo>
                <a:cubicBezTo>
                  <a:pt x="5211514" y="3826197"/>
                  <a:pt x="5005201" y="3722533"/>
                  <a:pt x="4658975" y="3800006"/>
                </a:cubicBezTo>
                <a:cubicBezTo>
                  <a:pt x="4312749" y="3877479"/>
                  <a:pt x="4346890" y="3750299"/>
                  <a:pt x="4089418" y="3800006"/>
                </a:cubicBezTo>
                <a:cubicBezTo>
                  <a:pt x="3831946" y="3849713"/>
                  <a:pt x="3803004" y="3794508"/>
                  <a:pt x="3724902" y="3800006"/>
                </a:cubicBezTo>
                <a:cubicBezTo>
                  <a:pt x="3646800" y="3805504"/>
                  <a:pt x="3439894" y="3776935"/>
                  <a:pt x="3360385" y="3800006"/>
                </a:cubicBezTo>
                <a:cubicBezTo>
                  <a:pt x="3280876" y="3823077"/>
                  <a:pt x="2760557" y="3763621"/>
                  <a:pt x="2585788" y="3800006"/>
                </a:cubicBezTo>
                <a:cubicBezTo>
                  <a:pt x="2411019" y="3836391"/>
                  <a:pt x="2154008" y="3767766"/>
                  <a:pt x="2016231" y="3800006"/>
                </a:cubicBezTo>
                <a:cubicBezTo>
                  <a:pt x="1878454" y="3832246"/>
                  <a:pt x="1551860" y="3787240"/>
                  <a:pt x="1241634" y="3800006"/>
                </a:cubicBezTo>
                <a:cubicBezTo>
                  <a:pt x="931408" y="3812772"/>
                  <a:pt x="1019689" y="3790015"/>
                  <a:pt x="877118" y="3800006"/>
                </a:cubicBezTo>
                <a:cubicBezTo>
                  <a:pt x="734547" y="3809997"/>
                  <a:pt x="660264" y="3778247"/>
                  <a:pt x="512601" y="3800006"/>
                </a:cubicBezTo>
                <a:cubicBezTo>
                  <a:pt x="364938" y="3821765"/>
                  <a:pt x="147080" y="3762095"/>
                  <a:pt x="0" y="3800006"/>
                </a:cubicBezTo>
                <a:cubicBezTo>
                  <a:pt x="-23788" y="3573817"/>
                  <a:pt x="58772" y="3480336"/>
                  <a:pt x="0" y="3257148"/>
                </a:cubicBezTo>
                <a:cubicBezTo>
                  <a:pt x="-58772" y="3033960"/>
                  <a:pt x="48785" y="2937830"/>
                  <a:pt x="0" y="2676290"/>
                </a:cubicBezTo>
                <a:cubicBezTo>
                  <a:pt x="-48785" y="2414750"/>
                  <a:pt x="46447" y="2298530"/>
                  <a:pt x="0" y="2057432"/>
                </a:cubicBezTo>
                <a:cubicBezTo>
                  <a:pt x="-46447" y="1816334"/>
                  <a:pt x="7741" y="1705202"/>
                  <a:pt x="0" y="1590574"/>
                </a:cubicBezTo>
                <a:cubicBezTo>
                  <a:pt x="-7741" y="1475946"/>
                  <a:pt x="59804" y="1109892"/>
                  <a:pt x="0" y="971716"/>
                </a:cubicBezTo>
                <a:cubicBezTo>
                  <a:pt x="-59804" y="833540"/>
                  <a:pt x="19974" y="680322"/>
                  <a:pt x="0" y="504858"/>
                </a:cubicBezTo>
                <a:cubicBezTo>
                  <a:pt x="-19974" y="329394"/>
                  <a:pt x="11212" y="205270"/>
                  <a:pt x="0" y="0"/>
                </a:cubicBezTo>
                <a:close/>
              </a:path>
            </a:pathLst>
          </a:custGeom>
          <a:ln w="57150">
            <a:solidFill>
              <a:schemeClr val="tx1"/>
            </a:solidFill>
            <a:extLst>
              <a:ext uri="{C807C97D-BFC1-408E-A445-0C87EB9F89A2}">
                <ask:lineSketchStyleProps xmlns:ask="http://schemas.microsoft.com/office/drawing/2018/sketchyshapes" sd="4170954977">
                  <ask:type>
                    <ask:lineSketchScribble/>
                  </ask:type>
                </ask:lineSketchStyleProps>
              </a:ext>
            </a:extLst>
          </a:ln>
        </p:spPr>
        <p:txBody>
          <a:bodyPr>
            <a:normAutofit fontScale="92500" lnSpcReduction="20000"/>
          </a:bodyPr>
          <a:lstStyle/>
          <a:p>
            <a:pPr marL="0" indent="0" algn="ctr">
              <a:buNone/>
            </a:pPr>
            <a:endParaRPr lang="fr-FR" b="1" dirty="0"/>
          </a:p>
          <a:p>
            <a:pPr marL="0" indent="0" algn="ctr">
              <a:buNone/>
            </a:pPr>
            <a:r>
              <a:rPr lang="fr-FR" sz="4000" dirty="0">
                <a:solidFill>
                  <a:srgbClr val="C00000"/>
                </a:solidFill>
              </a:rPr>
              <a:t>LA TRANSMISSION A L’ERE DU NUMÉRIQUE:</a:t>
            </a:r>
          </a:p>
          <a:p>
            <a:pPr marL="0" indent="0" algn="ctr">
              <a:buNone/>
            </a:pPr>
            <a:r>
              <a:rPr lang="fr-FR" sz="6000" dirty="0">
                <a:solidFill>
                  <a:srgbClr val="00B050"/>
                </a:solidFill>
              </a:rPr>
              <a:t>Le protocole </a:t>
            </a:r>
            <a:r>
              <a:rPr lang="fr-FR" sz="6000" b="1" dirty="0">
                <a:solidFill>
                  <a:srgbClr val="00B050"/>
                </a:solidFill>
              </a:rPr>
              <a:t>DANTE</a:t>
            </a:r>
          </a:p>
          <a:p>
            <a:pPr marL="0" indent="0" algn="ctr">
              <a:buNone/>
            </a:pPr>
            <a:r>
              <a:rPr lang="fr-FR" dirty="0"/>
              <a:t>    </a:t>
            </a:r>
            <a:r>
              <a:rPr lang="fr-BJ" dirty="0"/>
              <a:t>(</a:t>
            </a:r>
            <a:r>
              <a:rPr lang="fr-BJ" b="1" i="1" dirty="0">
                <a:solidFill>
                  <a:srgbClr val="00B050"/>
                </a:solidFill>
              </a:rPr>
              <a:t>D</a:t>
            </a:r>
            <a:r>
              <a:rPr lang="fr-BJ" i="1" dirty="0"/>
              <a:t>igital </a:t>
            </a:r>
            <a:r>
              <a:rPr lang="fr-BJ" b="1" i="1" dirty="0">
                <a:solidFill>
                  <a:srgbClr val="00B050"/>
                </a:solidFill>
              </a:rPr>
              <a:t>A</a:t>
            </a:r>
            <a:r>
              <a:rPr lang="fr-BJ" i="1" dirty="0"/>
              <a:t>udio </a:t>
            </a:r>
            <a:r>
              <a:rPr lang="fr-BJ" b="1" i="1" dirty="0">
                <a:solidFill>
                  <a:srgbClr val="00B050"/>
                </a:solidFill>
              </a:rPr>
              <a:t>N</a:t>
            </a:r>
            <a:r>
              <a:rPr lang="fr-BJ" i="1" dirty="0"/>
              <a:t>etwork </a:t>
            </a:r>
            <a:r>
              <a:rPr lang="fr-BJ" b="1" i="1" dirty="0" err="1">
                <a:solidFill>
                  <a:srgbClr val="00B050"/>
                </a:solidFill>
              </a:rPr>
              <a:t>T</a:t>
            </a:r>
            <a:r>
              <a:rPr lang="fr-BJ" i="1" dirty="0" err="1"/>
              <a:t>hrough</a:t>
            </a:r>
            <a:r>
              <a:rPr lang="fr-BJ" i="1" dirty="0"/>
              <a:t> </a:t>
            </a:r>
            <a:r>
              <a:rPr lang="fr-BJ" b="1" i="1" dirty="0">
                <a:solidFill>
                  <a:srgbClr val="00B050"/>
                </a:solidFill>
              </a:rPr>
              <a:t>E</a:t>
            </a:r>
            <a:r>
              <a:rPr lang="fr-BJ" i="1" dirty="0"/>
              <a:t>thernet</a:t>
            </a:r>
            <a:r>
              <a:rPr lang="fr-BJ" dirty="0"/>
              <a:t>)</a:t>
            </a:r>
            <a:endParaRPr lang="fr-FR" b="1" dirty="0"/>
          </a:p>
          <a:p>
            <a:pPr marL="0" indent="0" algn="ctr">
              <a:buNone/>
            </a:pPr>
            <a:endParaRPr lang="fr-FR" b="1" dirty="0"/>
          </a:p>
          <a:p>
            <a:pPr marL="0" indent="0" algn="ctr">
              <a:buNone/>
            </a:pPr>
            <a:r>
              <a:rPr lang="fr-FR" b="1" dirty="0"/>
              <a:t>FIN DE LA PRÉSENTATION  </a:t>
            </a:r>
            <a:r>
              <a:rPr lang="fr-FR" sz="5400" b="1" dirty="0"/>
              <a:t>                 </a:t>
            </a:r>
          </a:p>
          <a:p>
            <a:pPr marL="0" indent="0" algn="ctr">
              <a:buNone/>
            </a:pPr>
            <a:r>
              <a:rPr lang="fr-FR" sz="5400" b="1" dirty="0"/>
              <a:t>  MERCI POUR L’ATTENTION</a:t>
            </a:r>
            <a:endParaRPr lang="fr-BJ" sz="5400" b="1" dirty="0"/>
          </a:p>
        </p:txBody>
      </p:sp>
    </p:spTree>
    <p:extLst>
      <p:ext uri="{BB962C8B-B14F-4D97-AF65-F5344CB8AC3E}">
        <p14:creationId xmlns:p14="http://schemas.microsoft.com/office/powerpoint/2010/main" val="559744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rganigramme : Bande perforée 11">
            <a:extLst>
              <a:ext uri="{FF2B5EF4-FFF2-40B4-BE49-F238E27FC236}">
                <a16:creationId xmlns:a16="http://schemas.microsoft.com/office/drawing/2014/main" id="{40154345-4947-6831-5CD6-171037AE42A9}"/>
              </a:ext>
            </a:extLst>
          </p:cNvPr>
          <p:cNvSpPr/>
          <p:nvPr/>
        </p:nvSpPr>
        <p:spPr>
          <a:xfrm>
            <a:off x="279401" y="694268"/>
            <a:ext cx="11624732" cy="6654802"/>
          </a:xfrm>
          <a:prstGeom prst="flowChartPunchedTape">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BJ"/>
          </a:p>
        </p:txBody>
      </p:sp>
      <p:sp>
        <p:nvSpPr>
          <p:cNvPr id="2" name="Titre 1">
            <a:extLst>
              <a:ext uri="{FF2B5EF4-FFF2-40B4-BE49-F238E27FC236}">
                <a16:creationId xmlns:a16="http://schemas.microsoft.com/office/drawing/2014/main" id="{EB7AD96D-8396-9B5A-1696-FF6486CFAC33}"/>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5">
              <a:lumMod val="20000"/>
              <a:lumOff val="80000"/>
            </a:schemeClr>
          </a:solidFill>
          <a:ln w="28575">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11" name="Espace réservé du contenu 10">
            <a:extLst>
              <a:ext uri="{FF2B5EF4-FFF2-40B4-BE49-F238E27FC236}">
                <a16:creationId xmlns:a16="http://schemas.microsoft.com/office/drawing/2014/main" id="{28DBEE83-6867-6A85-DE1B-D9EFEBD44485}"/>
              </a:ext>
            </a:extLst>
          </p:cNvPr>
          <p:cNvSpPr>
            <a:spLocks noGrp="1"/>
          </p:cNvSpPr>
          <p:nvPr>
            <p:ph idx="1"/>
          </p:nvPr>
        </p:nvSpPr>
        <p:spPr>
          <a:xfrm>
            <a:off x="711200" y="1920876"/>
            <a:ext cx="10642600" cy="4571997"/>
          </a:xfrm>
          <a:custGeom>
            <a:avLst/>
            <a:gdLst>
              <a:gd name="csX0" fmla="*/ 0 w 10642600"/>
              <a:gd name="csY0" fmla="*/ 0 h 4571997"/>
              <a:gd name="csX1" fmla="*/ 697682 w 10642600"/>
              <a:gd name="csY1" fmla="*/ 0 h 4571997"/>
              <a:gd name="csX2" fmla="*/ 1501789 w 10642600"/>
              <a:gd name="csY2" fmla="*/ 0 h 4571997"/>
              <a:gd name="csX3" fmla="*/ 1986619 w 10642600"/>
              <a:gd name="csY3" fmla="*/ 0 h 4571997"/>
              <a:gd name="csX4" fmla="*/ 2790726 w 10642600"/>
              <a:gd name="csY4" fmla="*/ 0 h 4571997"/>
              <a:gd name="csX5" fmla="*/ 3381982 w 10642600"/>
              <a:gd name="csY5" fmla="*/ 0 h 4571997"/>
              <a:gd name="csX6" fmla="*/ 3653959 w 10642600"/>
              <a:gd name="csY6" fmla="*/ 0 h 4571997"/>
              <a:gd name="csX7" fmla="*/ 4032363 w 10642600"/>
              <a:gd name="csY7" fmla="*/ 0 h 4571997"/>
              <a:gd name="csX8" fmla="*/ 4730044 w 10642600"/>
              <a:gd name="csY8" fmla="*/ 0 h 4571997"/>
              <a:gd name="csX9" fmla="*/ 5534152 w 10642600"/>
              <a:gd name="csY9" fmla="*/ 0 h 4571997"/>
              <a:gd name="csX10" fmla="*/ 6125408 w 10642600"/>
              <a:gd name="csY10" fmla="*/ 0 h 4571997"/>
              <a:gd name="csX11" fmla="*/ 6397385 w 10642600"/>
              <a:gd name="csY11" fmla="*/ 0 h 4571997"/>
              <a:gd name="csX12" fmla="*/ 6988641 w 10642600"/>
              <a:gd name="csY12" fmla="*/ 0 h 4571997"/>
              <a:gd name="csX13" fmla="*/ 7686322 w 10642600"/>
              <a:gd name="csY13" fmla="*/ 0 h 4571997"/>
              <a:gd name="csX14" fmla="*/ 8384004 w 10642600"/>
              <a:gd name="csY14" fmla="*/ 0 h 4571997"/>
              <a:gd name="csX15" fmla="*/ 8868833 w 10642600"/>
              <a:gd name="csY15" fmla="*/ 0 h 4571997"/>
              <a:gd name="csX16" fmla="*/ 9247237 w 10642600"/>
              <a:gd name="csY16" fmla="*/ 0 h 4571997"/>
              <a:gd name="csX17" fmla="*/ 9838492 w 10642600"/>
              <a:gd name="csY17" fmla="*/ 0 h 4571997"/>
              <a:gd name="csX18" fmla="*/ 10642600 w 10642600"/>
              <a:gd name="csY18" fmla="*/ 0 h 4571997"/>
              <a:gd name="csX19" fmla="*/ 10642600 w 10642600"/>
              <a:gd name="csY19" fmla="*/ 571500 h 4571997"/>
              <a:gd name="csX20" fmla="*/ 10642600 w 10642600"/>
              <a:gd name="csY20" fmla="*/ 1142999 h 4571997"/>
              <a:gd name="csX21" fmla="*/ 10642600 w 10642600"/>
              <a:gd name="csY21" fmla="*/ 1668779 h 4571997"/>
              <a:gd name="csX22" fmla="*/ 10642600 w 10642600"/>
              <a:gd name="csY22" fmla="*/ 2240279 h 4571997"/>
              <a:gd name="csX23" fmla="*/ 10642600 w 10642600"/>
              <a:gd name="csY23" fmla="*/ 2674618 h 4571997"/>
              <a:gd name="csX24" fmla="*/ 10642600 w 10642600"/>
              <a:gd name="csY24" fmla="*/ 3108958 h 4571997"/>
              <a:gd name="csX25" fmla="*/ 10642600 w 10642600"/>
              <a:gd name="csY25" fmla="*/ 3589018 h 4571997"/>
              <a:gd name="csX26" fmla="*/ 10642600 w 10642600"/>
              <a:gd name="csY26" fmla="*/ 4069077 h 4571997"/>
              <a:gd name="csX27" fmla="*/ 10642600 w 10642600"/>
              <a:gd name="csY27" fmla="*/ 4571997 h 4571997"/>
              <a:gd name="csX28" fmla="*/ 10051344 w 10642600"/>
              <a:gd name="csY28" fmla="*/ 4571997 h 4571997"/>
              <a:gd name="csX29" fmla="*/ 9779367 w 10642600"/>
              <a:gd name="csY29" fmla="*/ 4571997 h 4571997"/>
              <a:gd name="csX30" fmla="*/ 9400963 w 10642600"/>
              <a:gd name="csY30" fmla="*/ 4571997 h 4571997"/>
              <a:gd name="csX31" fmla="*/ 9022560 w 10642600"/>
              <a:gd name="csY31" fmla="*/ 4571997 h 4571997"/>
              <a:gd name="csX32" fmla="*/ 8537730 w 10642600"/>
              <a:gd name="csY32" fmla="*/ 4571997 h 4571997"/>
              <a:gd name="csX33" fmla="*/ 8265753 w 10642600"/>
              <a:gd name="csY33" fmla="*/ 4571997 h 4571997"/>
              <a:gd name="csX34" fmla="*/ 7461645 w 10642600"/>
              <a:gd name="csY34" fmla="*/ 4571997 h 4571997"/>
              <a:gd name="csX35" fmla="*/ 6763964 w 10642600"/>
              <a:gd name="csY35" fmla="*/ 4571997 h 4571997"/>
              <a:gd name="csX36" fmla="*/ 6385560 w 10642600"/>
              <a:gd name="csY36" fmla="*/ 4571997 h 4571997"/>
              <a:gd name="csX37" fmla="*/ 5687878 w 10642600"/>
              <a:gd name="csY37" fmla="*/ 4571997 h 4571997"/>
              <a:gd name="csX38" fmla="*/ 4883771 w 10642600"/>
              <a:gd name="csY38" fmla="*/ 4571997 h 4571997"/>
              <a:gd name="csX39" fmla="*/ 4079663 w 10642600"/>
              <a:gd name="csY39" fmla="*/ 4571997 h 4571997"/>
              <a:gd name="csX40" fmla="*/ 3488408 w 10642600"/>
              <a:gd name="csY40" fmla="*/ 4571997 h 4571997"/>
              <a:gd name="csX41" fmla="*/ 3003578 w 10642600"/>
              <a:gd name="csY41" fmla="*/ 4571997 h 4571997"/>
              <a:gd name="csX42" fmla="*/ 2731601 w 10642600"/>
              <a:gd name="csY42" fmla="*/ 4571997 h 4571997"/>
              <a:gd name="csX43" fmla="*/ 2353197 w 10642600"/>
              <a:gd name="csY43" fmla="*/ 4571997 h 4571997"/>
              <a:gd name="csX44" fmla="*/ 1549090 w 10642600"/>
              <a:gd name="csY44" fmla="*/ 4571997 h 4571997"/>
              <a:gd name="csX45" fmla="*/ 851408 w 10642600"/>
              <a:gd name="csY45" fmla="*/ 4571997 h 4571997"/>
              <a:gd name="csX46" fmla="*/ 0 w 10642600"/>
              <a:gd name="csY46" fmla="*/ 4571997 h 4571997"/>
              <a:gd name="csX47" fmla="*/ 0 w 10642600"/>
              <a:gd name="csY47" fmla="*/ 4137657 h 4571997"/>
              <a:gd name="csX48" fmla="*/ 0 w 10642600"/>
              <a:gd name="csY48" fmla="*/ 3566158 h 4571997"/>
              <a:gd name="csX49" fmla="*/ 0 w 10642600"/>
              <a:gd name="csY49" fmla="*/ 3040378 h 4571997"/>
              <a:gd name="csX50" fmla="*/ 0 w 10642600"/>
              <a:gd name="csY50" fmla="*/ 2514598 h 4571997"/>
              <a:gd name="csX51" fmla="*/ 0 w 10642600"/>
              <a:gd name="csY51" fmla="*/ 1851659 h 4571997"/>
              <a:gd name="csX52" fmla="*/ 0 w 10642600"/>
              <a:gd name="csY52" fmla="*/ 1325879 h 4571997"/>
              <a:gd name="csX53" fmla="*/ 0 w 10642600"/>
              <a:gd name="csY53" fmla="*/ 845819 h 4571997"/>
              <a:gd name="csX54" fmla="*/ 0 w 10642600"/>
              <a:gd name="csY54" fmla="*/ 0 h 457199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10642600" h="4571997" fill="none" extrusionOk="0">
                <a:moveTo>
                  <a:pt x="0" y="0"/>
                </a:moveTo>
                <a:cubicBezTo>
                  <a:pt x="273184" y="-34073"/>
                  <a:pt x="543887" y="18628"/>
                  <a:pt x="697682" y="0"/>
                </a:cubicBezTo>
                <a:cubicBezTo>
                  <a:pt x="851477" y="-18628"/>
                  <a:pt x="1340880" y="21165"/>
                  <a:pt x="1501789" y="0"/>
                </a:cubicBezTo>
                <a:cubicBezTo>
                  <a:pt x="1662698" y="-21165"/>
                  <a:pt x="1838437" y="57874"/>
                  <a:pt x="1986619" y="0"/>
                </a:cubicBezTo>
                <a:cubicBezTo>
                  <a:pt x="2134801" y="-57874"/>
                  <a:pt x="2573432" y="78523"/>
                  <a:pt x="2790726" y="0"/>
                </a:cubicBezTo>
                <a:cubicBezTo>
                  <a:pt x="3008020" y="-78523"/>
                  <a:pt x="3239776" y="24073"/>
                  <a:pt x="3381982" y="0"/>
                </a:cubicBezTo>
                <a:cubicBezTo>
                  <a:pt x="3524188" y="-24073"/>
                  <a:pt x="3548012" y="26482"/>
                  <a:pt x="3653959" y="0"/>
                </a:cubicBezTo>
                <a:cubicBezTo>
                  <a:pt x="3759906" y="-26482"/>
                  <a:pt x="3850962" y="44180"/>
                  <a:pt x="4032363" y="0"/>
                </a:cubicBezTo>
                <a:cubicBezTo>
                  <a:pt x="4213764" y="-44180"/>
                  <a:pt x="4589867" y="5305"/>
                  <a:pt x="4730044" y="0"/>
                </a:cubicBezTo>
                <a:cubicBezTo>
                  <a:pt x="4870221" y="-5305"/>
                  <a:pt x="5143138" y="50885"/>
                  <a:pt x="5534152" y="0"/>
                </a:cubicBezTo>
                <a:cubicBezTo>
                  <a:pt x="5925166" y="-50885"/>
                  <a:pt x="5932346" y="27535"/>
                  <a:pt x="6125408" y="0"/>
                </a:cubicBezTo>
                <a:cubicBezTo>
                  <a:pt x="6318470" y="-27535"/>
                  <a:pt x="6334183" y="20309"/>
                  <a:pt x="6397385" y="0"/>
                </a:cubicBezTo>
                <a:cubicBezTo>
                  <a:pt x="6460587" y="-20309"/>
                  <a:pt x="6697521" y="35821"/>
                  <a:pt x="6988641" y="0"/>
                </a:cubicBezTo>
                <a:cubicBezTo>
                  <a:pt x="7279761" y="-35821"/>
                  <a:pt x="7474862" y="42139"/>
                  <a:pt x="7686322" y="0"/>
                </a:cubicBezTo>
                <a:cubicBezTo>
                  <a:pt x="7897782" y="-42139"/>
                  <a:pt x="8078745" y="78518"/>
                  <a:pt x="8384004" y="0"/>
                </a:cubicBezTo>
                <a:cubicBezTo>
                  <a:pt x="8689263" y="-78518"/>
                  <a:pt x="8626952" y="43555"/>
                  <a:pt x="8868833" y="0"/>
                </a:cubicBezTo>
                <a:cubicBezTo>
                  <a:pt x="9110714" y="-43555"/>
                  <a:pt x="9143441" y="44673"/>
                  <a:pt x="9247237" y="0"/>
                </a:cubicBezTo>
                <a:cubicBezTo>
                  <a:pt x="9351033" y="-44673"/>
                  <a:pt x="9718124" y="15024"/>
                  <a:pt x="9838492" y="0"/>
                </a:cubicBezTo>
                <a:cubicBezTo>
                  <a:pt x="9958860" y="-15024"/>
                  <a:pt x="10295669" y="32647"/>
                  <a:pt x="10642600" y="0"/>
                </a:cubicBezTo>
                <a:cubicBezTo>
                  <a:pt x="10652568" y="170966"/>
                  <a:pt x="10628024" y="346941"/>
                  <a:pt x="10642600" y="571500"/>
                </a:cubicBezTo>
                <a:cubicBezTo>
                  <a:pt x="10657176" y="796059"/>
                  <a:pt x="10578418" y="1008977"/>
                  <a:pt x="10642600" y="1142999"/>
                </a:cubicBezTo>
                <a:cubicBezTo>
                  <a:pt x="10706782" y="1277021"/>
                  <a:pt x="10599419" y="1441491"/>
                  <a:pt x="10642600" y="1668779"/>
                </a:cubicBezTo>
                <a:cubicBezTo>
                  <a:pt x="10685781" y="1896067"/>
                  <a:pt x="10617296" y="1963263"/>
                  <a:pt x="10642600" y="2240279"/>
                </a:cubicBezTo>
                <a:cubicBezTo>
                  <a:pt x="10667904" y="2517295"/>
                  <a:pt x="10606371" y="2461392"/>
                  <a:pt x="10642600" y="2674618"/>
                </a:cubicBezTo>
                <a:cubicBezTo>
                  <a:pt x="10678829" y="2887844"/>
                  <a:pt x="10605966" y="2927019"/>
                  <a:pt x="10642600" y="3108958"/>
                </a:cubicBezTo>
                <a:cubicBezTo>
                  <a:pt x="10679234" y="3290897"/>
                  <a:pt x="10608491" y="3384107"/>
                  <a:pt x="10642600" y="3589018"/>
                </a:cubicBezTo>
                <a:cubicBezTo>
                  <a:pt x="10676709" y="3793929"/>
                  <a:pt x="10590083" y="3940842"/>
                  <a:pt x="10642600" y="4069077"/>
                </a:cubicBezTo>
                <a:cubicBezTo>
                  <a:pt x="10695117" y="4197312"/>
                  <a:pt x="10629690" y="4469918"/>
                  <a:pt x="10642600" y="4571997"/>
                </a:cubicBezTo>
                <a:cubicBezTo>
                  <a:pt x="10389478" y="4616229"/>
                  <a:pt x="10188432" y="4544432"/>
                  <a:pt x="10051344" y="4571997"/>
                </a:cubicBezTo>
                <a:cubicBezTo>
                  <a:pt x="9914256" y="4599562"/>
                  <a:pt x="9904057" y="4553915"/>
                  <a:pt x="9779367" y="4571997"/>
                </a:cubicBezTo>
                <a:cubicBezTo>
                  <a:pt x="9654677" y="4590079"/>
                  <a:pt x="9540829" y="4541567"/>
                  <a:pt x="9400963" y="4571997"/>
                </a:cubicBezTo>
                <a:cubicBezTo>
                  <a:pt x="9261097" y="4602427"/>
                  <a:pt x="9141094" y="4543033"/>
                  <a:pt x="9022560" y="4571997"/>
                </a:cubicBezTo>
                <a:cubicBezTo>
                  <a:pt x="8904026" y="4600961"/>
                  <a:pt x="8690169" y="4570716"/>
                  <a:pt x="8537730" y="4571997"/>
                </a:cubicBezTo>
                <a:cubicBezTo>
                  <a:pt x="8385291" y="4573278"/>
                  <a:pt x="8369097" y="4567053"/>
                  <a:pt x="8265753" y="4571997"/>
                </a:cubicBezTo>
                <a:cubicBezTo>
                  <a:pt x="8162409" y="4576941"/>
                  <a:pt x="7755207" y="4531813"/>
                  <a:pt x="7461645" y="4571997"/>
                </a:cubicBezTo>
                <a:cubicBezTo>
                  <a:pt x="7168083" y="4612181"/>
                  <a:pt x="7005207" y="4490440"/>
                  <a:pt x="6763964" y="4571997"/>
                </a:cubicBezTo>
                <a:cubicBezTo>
                  <a:pt x="6522721" y="4653554"/>
                  <a:pt x="6527382" y="4539403"/>
                  <a:pt x="6385560" y="4571997"/>
                </a:cubicBezTo>
                <a:cubicBezTo>
                  <a:pt x="6243738" y="4604591"/>
                  <a:pt x="5908186" y="4567554"/>
                  <a:pt x="5687878" y="4571997"/>
                </a:cubicBezTo>
                <a:cubicBezTo>
                  <a:pt x="5467570" y="4576440"/>
                  <a:pt x="5172556" y="4556133"/>
                  <a:pt x="4883771" y="4571997"/>
                </a:cubicBezTo>
                <a:cubicBezTo>
                  <a:pt x="4594986" y="4587861"/>
                  <a:pt x="4311939" y="4501026"/>
                  <a:pt x="4079663" y="4571997"/>
                </a:cubicBezTo>
                <a:cubicBezTo>
                  <a:pt x="3847387" y="4642968"/>
                  <a:pt x="3731514" y="4551889"/>
                  <a:pt x="3488408" y="4571997"/>
                </a:cubicBezTo>
                <a:cubicBezTo>
                  <a:pt x="3245302" y="4592105"/>
                  <a:pt x="3245571" y="4556117"/>
                  <a:pt x="3003578" y="4571997"/>
                </a:cubicBezTo>
                <a:cubicBezTo>
                  <a:pt x="2761585" y="4587877"/>
                  <a:pt x="2852193" y="4569650"/>
                  <a:pt x="2731601" y="4571997"/>
                </a:cubicBezTo>
                <a:cubicBezTo>
                  <a:pt x="2611009" y="4574344"/>
                  <a:pt x="2536401" y="4530193"/>
                  <a:pt x="2353197" y="4571997"/>
                </a:cubicBezTo>
                <a:cubicBezTo>
                  <a:pt x="2169993" y="4613801"/>
                  <a:pt x="1829370" y="4490294"/>
                  <a:pt x="1549090" y="4571997"/>
                </a:cubicBezTo>
                <a:cubicBezTo>
                  <a:pt x="1268810" y="4653700"/>
                  <a:pt x="1135847" y="4564750"/>
                  <a:pt x="851408" y="4571997"/>
                </a:cubicBezTo>
                <a:cubicBezTo>
                  <a:pt x="566969" y="4579244"/>
                  <a:pt x="299175" y="4523753"/>
                  <a:pt x="0" y="4571997"/>
                </a:cubicBezTo>
                <a:cubicBezTo>
                  <a:pt x="-14723" y="4392815"/>
                  <a:pt x="15802" y="4226743"/>
                  <a:pt x="0" y="4137657"/>
                </a:cubicBezTo>
                <a:cubicBezTo>
                  <a:pt x="-15802" y="4048571"/>
                  <a:pt x="25203" y="3835325"/>
                  <a:pt x="0" y="3566158"/>
                </a:cubicBezTo>
                <a:cubicBezTo>
                  <a:pt x="-25203" y="3296991"/>
                  <a:pt x="43089" y="3172639"/>
                  <a:pt x="0" y="3040378"/>
                </a:cubicBezTo>
                <a:cubicBezTo>
                  <a:pt x="-43089" y="2908117"/>
                  <a:pt x="27618" y="2650516"/>
                  <a:pt x="0" y="2514598"/>
                </a:cubicBezTo>
                <a:cubicBezTo>
                  <a:pt x="-27618" y="2378680"/>
                  <a:pt x="15056" y="2143704"/>
                  <a:pt x="0" y="1851659"/>
                </a:cubicBezTo>
                <a:cubicBezTo>
                  <a:pt x="-15056" y="1559614"/>
                  <a:pt x="3677" y="1490762"/>
                  <a:pt x="0" y="1325879"/>
                </a:cubicBezTo>
                <a:cubicBezTo>
                  <a:pt x="-3677" y="1160996"/>
                  <a:pt x="48181" y="1001485"/>
                  <a:pt x="0" y="845819"/>
                </a:cubicBezTo>
                <a:cubicBezTo>
                  <a:pt x="-48181" y="690153"/>
                  <a:pt x="5317" y="399382"/>
                  <a:pt x="0" y="0"/>
                </a:cubicBezTo>
                <a:close/>
              </a:path>
              <a:path w="10642600" h="4571997" stroke="0" extrusionOk="0">
                <a:moveTo>
                  <a:pt x="0" y="0"/>
                </a:moveTo>
                <a:cubicBezTo>
                  <a:pt x="196669" y="-41754"/>
                  <a:pt x="438606" y="55643"/>
                  <a:pt x="591256" y="0"/>
                </a:cubicBezTo>
                <a:cubicBezTo>
                  <a:pt x="743906" y="-55643"/>
                  <a:pt x="910391" y="42362"/>
                  <a:pt x="1182511" y="0"/>
                </a:cubicBezTo>
                <a:cubicBezTo>
                  <a:pt x="1454632" y="-42362"/>
                  <a:pt x="1563692" y="26895"/>
                  <a:pt x="1667341" y="0"/>
                </a:cubicBezTo>
                <a:cubicBezTo>
                  <a:pt x="1770990" y="-26895"/>
                  <a:pt x="2036481" y="67925"/>
                  <a:pt x="2258596" y="0"/>
                </a:cubicBezTo>
                <a:cubicBezTo>
                  <a:pt x="2480712" y="-67925"/>
                  <a:pt x="2599323" y="19008"/>
                  <a:pt x="2743426" y="0"/>
                </a:cubicBezTo>
                <a:cubicBezTo>
                  <a:pt x="2887529" y="-19008"/>
                  <a:pt x="2998593" y="12333"/>
                  <a:pt x="3228255" y="0"/>
                </a:cubicBezTo>
                <a:cubicBezTo>
                  <a:pt x="3457917" y="-12333"/>
                  <a:pt x="3565020" y="47838"/>
                  <a:pt x="3819511" y="0"/>
                </a:cubicBezTo>
                <a:cubicBezTo>
                  <a:pt x="4074002" y="-47838"/>
                  <a:pt x="4081339" y="3433"/>
                  <a:pt x="4304340" y="0"/>
                </a:cubicBezTo>
                <a:cubicBezTo>
                  <a:pt x="4527341" y="-3433"/>
                  <a:pt x="4496943" y="12508"/>
                  <a:pt x="4576318" y="0"/>
                </a:cubicBezTo>
                <a:cubicBezTo>
                  <a:pt x="4655693" y="-12508"/>
                  <a:pt x="4777282" y="11223"/>
                  <a:pt x="4954722" y="0"/>
                </a:cubicBezTo>
                <a:cubicBezTo>
                  <a:pt x="5132162" y="-11223"/>
                  <a:pt x="5422393" y="82458"/>
                  <a:pt x="5652403" y="0"/>
                </a:cubicBezTo>
                <a:cubicBezTo>
                  <a:pt x="5882413" y="-82458"/>
                  <a:pt x="5797060" y="3881"/>
                  <a:pt x="5924381" y="0"/>
                </a:cubicBezTo>
                <a:cubicBezTo>
                  <a:pt x="6051702" y="-3881"/>
                  <a:pt x="6384294" y="84841"/>
                  <a:pt x="6728488" y="0"/>
                </a:cubicBezTo>
                <a:cubicBezTo>
                  <a:pt x="7072682" y="-84841"/>
                  <a:pt x="7149651" y="34747"/>
                  <a:pt x="7319744" y="0"/>
                </a:cubicBezTo>
                <a:cubicBezTo>
                  <a:pt x="7489837" y="-34747"/>
                  <a:pt x="7620543" y="44997"/>
                  <a:pt x="7698147" y="0"/>
                </a:cubicBezTo>
                <a:cubicBezTo>
                  <a:pt x="7775751" y="-44997"/>
                  <a:pt x="7954330" y="18475"/>
                  <a:pt x="8076551" y="0"/>
                </a:cubicBezTo>
                <a:cubicBezTo>
                  <a:pt x="8198772" y="-18475"/>
                  <a:pt x="8334916" y="23659"/>
                  <a:pt x="8454954" y="0"/>
                </a:cubicBezTo>
                <a:cubicBezTo>
                  <a:pt x="8574992" y="-23659"/>
                  <a:pt x="8903562" y="66575"/>
                  <a:pt x="9046210" y="0"/>
                </a:cubicBezTo>
                <a:cubicBezTo>
                  <a:pt x="9188858" y="-66575"/>
                  <a:pt x="9414786" y="39741"/>
                  <a:pt x="9531040" y="0"/>
                </a:cubicBezTo>
                <a:cubicBezTo>
                  <a:pt x="9647294" y="-39741"/>
                  <a:pt x="9777486" y="44445"/>
                  <a:pt x="9909443" y="0"/>
                </a:cubicBezTo>
                <a:cubicBezTo>
                  <a:pt x="10041400" y="-44445"/>
                  <a:pt x="10351772" y="66281"/>
                  <a:pt x="10642600" y="0"/>
                </a:cubicBezTo>
                <a:cubicBezTo>
                  <a:pt x="10646730" y="224820"/>
                  <a:pt x="10618815" y="383011"/>
                  <a:pt x="10642600" y="571500"/>
                </a:cubicBezTo>
                <a:cubicBezTo>
                  <a:pt x="10666385" y="759989"/>
                  <a:pt x="10574470" y="974085"/>
                  <a:pt x="10642600" y="1142999"/>
                </a:cubicBezTo>
                <a:cubicBezTo>
                  <a:pt x="10710730" y="1311913"/>
                  <a:pt x="10582280" y="1442966"/>
                  <a:pt x="10642600" y="1668779"/>
                </a:cubicBezTo>
                <a:cubicBezTo>
                  <a:pt x="10702920" y="1894592"/>
                  <a:pt x="10606668" y="1921872"/>
                  <a:pt x="10642600" y="2103119"/>
                </a:cubicBezTo>
                <a:cubicBezTo>
                  <a:pt x="10678532" y="2284366"/>
                  <a:pt x="10618633" y="2444318"/>
                  <a:pt x="10642600" y="2720338"/>
                </a:cubicBezTo>
                <a:cubicBezTo>
                  <a:pt x="10666567" y="2996358"/>
                  <a:pt x="10568214" y="3068582"/>
                  <a:pt x="10642600" y="3383278"/>
                </a:cubicBezTo>
                <a:cubicBezTo>
                  <a:pt x="10716986" y="3697974"/>
                  <a:pt x="10608766" y="3765814"/>
                  <a:pt x="10642600" y="3863337"/>
                </a:cubicBezTo>
                <a:cubicBezTo>
                  <a:pt x="10676434" y="3960860"/>
                  <a:pt x="10639295" y="4253922"/>
                  <a:pt x="10642600" y="4571997"/>
                </a:cubicBezTo>
                <a:cubicBezTo>
                  <a:pt x="10393986" y="4585519"/>
                  <a:pt x="10092519" y="4531018"/>
                  <a:pt x="9838492" y="4571997"/>
                </a:cubicBezTo>
                <a:cubicBezTo>
                  <a:pt x="9584465" y="4612976"/>
                  <a:pt x="9382676" y="4531472"/>
                  <a:pt x="9140811" y="4571997"/>
                </a:cubicBezTo>
                <a:cubicBezTo>
                  <a:pt x="8898946" y="4612522"/>
                  <a:pt x="8785114" y="4499903"/>
                  <a:pt x="8443129" y="4571997"/>
                </a:cubicBezTo>
                <a:cubicBezTo>
                  <a:pt x="8101144" y="4644091"/>
                  <a:pt x="7936101" y="4495349"/>
                  <a:pt x="7639022" y="4571997"/>
                </a:cubicBezTo>
                <a:cubicBezTo>
                  <a:pt x="7341943" y="4648645"/>
                  <a:pt x="7383399" y="4567265"/>
                  <a:pt x="7154192" y="4571997"/>
                </a:cubicBezTo>
                <a:cubicBezTo>
                  <a:pt x="6924985" y="4576729"/>
                  <a:pt x="6635597" y="4562996"/>
                  <a:pt x="6350085" y="4571997"/>
                </a:cubicBezTo>
                <a:cubicBezTo>
                  <a:pt x="6064573" y="4580998"/>
                  <a:pt x="6156429" y="4564898"/>
                  <a:pt x="6078107" y="4571997"/>
                </a:cubicBezTo>
                <a:cubicBezTo>
                  <a:pt x="5999785" y="4579096"/>
                  <a:pt x="5542680" y="4553410"/>
                  <a:pt x="5380426" y="4571997"/>
                </a:cubicBezTo>
                <a:cubicBezTo>
                  <a:pt x="5218172" y="4590584"/>
                  <a:pt x="5020131" y="4528637"/>
                  <a:pt x="4789170" y="4571997"/>
                </a:cubicBezTo>
                <a:cubicBezTo>
                  <a:pt x="4558209" y="4615357"/>
                  <a:pt x="4535910" y="4544127"/>
                  <a:pt x="4410766" y="4571997"/>
                </a:cubicBezTo>
                <a:cubicBezTo>
                  <a:pt x="4285622" y="4599867"/>
                  <a:pt x="3906365" y="4550295"/>
                  <a:pt x="3713085" y="4571997"/>
                </a:cubicBezTo>
                <a:cubicBezTo>
                  <a:pt x="3519805" y="4593699"/>
                  <a:pt x="3239899" y="4497359"/>
                  <a:pt x="2908977" y="4571997"/>
                </a:cubicBezTo>
                <a:cubicBezTo>
                  <a:pt x="2578055" y="4646635"/>
                  <a:pt x="2385589" y="4486384"/>
                  <a:pt x="2104870" y="4571997"/>
                </a:cubicBezTo>
                <a:cubicBezTo>
                  <a:pt x="1824151" y="4657610"/>
                  <a:pt x="1477445" y="4477305"/>
                  <a:pt x="1300762" y="4571997"/>
                </a:cubicBezTo>
                <a:cubicBezTo>
                  <a:pt x="1124079" y="4666689"/>
                  <a:pt x="1145793" y="4549953"/>
                  <a:pt x="1028785" y="4571997"/>
                </a:cubicBezTo>
                <a:cubicBezTo>
                  <a:pt x="911777" y="4594041"/>
                  <a:pt x="822169" y="4548187"/>
                  <a:pt x="756807" y="4571997"/>
                </a:cubicBezTo>
                <a:cubicBezTo>
                  <a:pt x="691445" y="4595807"/>
                  <a:pt x="198173" y="4483645"/>
                  <a:pt x="0" y="4571997"/>
                </a:cubicBezTo>
                <a:cubicBezTo>
                  <a:pt x="-67489" y="4445075"/>
                  <a:pt x="7981" y="4210878"/>
                  <a:pt x="0" y="3954777"/>
                </a:cubicBezTo>
                <a:cubicBezTo>
                  <a:pt x="-7981" y="3698676"/>
                  <a:pt x="53478" y="3659318"/>
                  <a:pt x="0" y="3428998"/>
                </a:cubicBezTo>
                <a:cubicBezTo>
                  <a:pt x="-53478" y="3198678"/>
                  <a:pt x="27530" y="3036600"/>
                  <a:pt x="0" y="2811778"/>
                </a:cubicBezTo>
                <a:cubicBezTo>
                  <a:pt x="-27530" y="2586956"/>
                  <a:pt x="5114" y="2532068"/>
                  <a:pt x="0" y="2331718"/>
                </a:cubicBezTo>
                <a:cubicBezTo>
                  <a:pt x="-5114" y="2131368"/>
                  <a:pt x="878" y="1971537"/>
                  <a:pt x="0" y="1760219"/>
                </a:cubicBezTo>
                <a:cubicBezTo>
                  <a:pt x="-878" y="1548901"/>
                  <a:pt x="45834" y="1473387"/>
                  <a:pt x="0" y="1280159"/>
                </a:cubicBezTo>
                <a:cubicBezTo>
                  <a:pt x="-45834" y="1086931"/>
                  <a:pt x="27809" y="990845"/>
                  <a:pt x="0" y="754380"/>
                </a:cubicBezTo>
                <a:cubicBezTo>
                  <a:pt x="-27809" y="517915"/>
                  <a:pt x="21468" y="340219"/>
                  <a:pt x="0" y="0"/>
                </a:cubicBezTo>
                <a:close/>
              </a:path>
            </a:pathLst>
          </a:custGeom>
          <a:ln w="28575">
            <a:solidFill>
              <a:srgbClr val="0070C0"/>
            </a:solidFill>
            <a:extLst>
              <a:ext uri="{C807C97D-BFC1-408E-A445-0C87EB9F89A2}">
                <ask:lineSketchStyleProps xmlns:ask="http://schemas.microsoft.com/office/drawing/2018/sketchyshapes" sd="1882929399">
                  <ask:type>
                    <ask:lineSketchScribble/>
                  </ask:type>
                </ask:lineSketchStyleProps>
              </a:ext>
            </a:extLst>
          </a:ln>
        </p:spPr>
        <p:txBody>
          <a:bodyPr>
            <a:normAutofit/>
          </a:bodyPr>
          <a:lstStyle/>
          <a:p>
            <a:pPr marL="0" indent="0" algn="just">
              <a:buNone/>
            </a:pPr>
            <a:r>
              <a:rPr lang="fr-FR" b="1" dirty="0"/>
              <a:t>Introduction</a:t>
            </a:r>
            <a:r>
              <a:rPr lang="fr-FR" dirty="0"/>
              <a:t>: </a:t>
            </a:r>
            <a:r>
              <a:rPr lang="fr-BJ" dirty="0"/>
              <a:t>Dans le monde de l’audio professionnel, la convergence vers les</a:t>
            </a:r>
            <a:r>
              <a:rPr lang="fr-BJ" b="1" dirty="0"/>
              <a:t> réseaux informatiques</a:t>
            </a:r>
            <a:r>
              <a:rPr lang="fr-BJ" dirty="0"/>
              <a:t> a donné naissance à des solutions de transport </a:t>
            </a:r>
            <a:r>
              <a:rPr lang="fr-BJ" b="1" dirty="0"/>
              <a:t>du son</a:t>
            </a:r>
            <a:r>
              <a:rPr lang="fr-FR" b="1" dirty="0"/>
              <a:t> et de la vidéo</a:t>
            </a:r>
            <a:r>
              <a:rPr lang="fr-BJ" b="1" dirty="0"/>
              <a:t> par IP </a:t>
            </a:r>
            <a:r>
              <a:rPr lang="fr-BJ" dirty="0"/>
              <a:t>d’une grande efficacité.</a:t>
            </a:r>
            <a:endParaRPr lang="fr-FR" dirty="0"/>
          </a:p>
          <a:p>
            <a:pPr marL="0" indent="0" algn="just">
              <a:buNone/>
            </a:pPr>
            <a:r>
              <a:rPr lang="fr-BJ" dirty="0"/>
              <a:t> Parmi elles, </a:t>
            </a:r>
            <a:r>
              <a:rPr lang="fr-BJ" b="1" dirty="0"/>
              <a:t>Dante (Digital Audio Network </a:t>
            </a:r>
            <a:r>
              <a:rPr lang="fr-BJ" b="1" dirty="0" err="1"/>
              <a:t>Through</a:t>
            </a:r>
            <a:r>
              <a:rPr lang="fr-BJ" b="1" dirty="0"/>
              <a:t> Ethernet)</a:t>
            </a:r>
            <a:r>
              <a:rPr lang="fr-BJ" dirty="0"/>
              <a:t> s’est imposé comme un standard de facto pour </a:t>
            </a:r>
            <a:r>
              <a:rPr lang="fr-BJ" b="1" dirty="0"/>
              <a:t>transmettre</a:t>
            </a:r>
            <a:r>
              <a:rPr lang="fr-BJ" dirty="0"/>
              <a:t> </a:t>
            </a:r>
            <a:r>
              <a:rPr lang="fr-BJ" b="1" dirty="0"/>
              <a:t>de l'audio </a:t>
            </a:r>
            <a:r>
              <a:rPr lang="fr-FR" b="1" dirty="0"/>
              <a:t>et la vidéo </a:t>
            </a:r>
            <a:r>
              <a:rPr lang="fr-BJ" dirty="0"/>
              <a:t>numérique de haute qualité sur de simples </a:t>
            </a:r>
            <a:r>
              <a:rPr lang="fr-BJ" b="1" dirty="0"/>
              <a:t>câbles Ethernet</a:t>
            </a:r>
            <a:r>
              <a:rPr lang="fr-BJ" dirty="0"/>
              <a:t>.</a:t>
            </a:r>
            <a:endParaRPr lang="fr-FR" dirty="0"/>
          </a:p>
          <a:p>
            <a:pPr marL="0" indent="0" algn="just">
              <a:buNone/>
            </a:pPr>
            <a:r>
              <a:rPr lang="fr-FR" dirty="0"/>
              <a:t>	</a:t>
            </a:r>
            <a:r>
              <a:rPr lang="fr-BJ" dirty="0"/>
              <a:t>Cet</a:t>
            </a:r>
            <a:r>
              <a:rPr lang="fr-FR" dirty="0"/>
              <a:t>te</a:t>
            </a:r>
            <a:r>
              <a:rPr lang="fr-BJ" dirty="0"/>
              <a:t> </a:t>
            </a:r>
            <a:r>
              <a:rPr lang="fr-FR" dirty="0"/>
              <a:t>communication </a:t>
            </a:r>
            <a:r>
              <a:rPr lang="fr-BJ" dirty="0"/>
              <a:t>propose de faire le tour de cette technologie : son principe de fonctionnement, un guide de configuration de base d’un réseau Dante, ainsi que les avantages techniques et opérationnels qu’elle apporte aux professionnels du son.</a:t>
            </a:r>
          </a:p>
        </p:txBody>
      </p:sp>
    </p:spTree>
    <p:extLst>
      <p:ext uri="{BB962C8B-B14F-4D97-AF65-F5344CB8AC3E}">
        <p14:creationId xmlns:p14="http://schemas.microsoft.com/office/powerpoint/2010/main" val="104483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A3775-93B0-161E-95D4-53B0C6B8C75C}"/>
            </a:ext>
          </a:extLst>
        </p:cNvPr>
        <p:cNvGrpSpPr/>
        <p:nvPr/>
      </p:nvGrpSpPr>
      <p:grpSpPr>
        <a:xfrm>
          <a:off x="0" y="0"/>
          <a:ext cx="0" cy="0"/>
          <a:chOff x="0" y="0"/>
          <a:chExt cx="0" cy="0"/>
        </a:xfrm>
      </p:grpSpPr>
      <p:sp>
        <p:nvSpPr>
          <p:cNvPr id="12" name="Organigramme : Bande perforée 11">
            <a:extLst>
              <a:ext uri="{FF2B5EF4-FFF2-40B4-BE49-F238E27FC236}">
                <a16:creationId xmlns:a16="http://schemas.microsoft.com/office/drawing/2014/main" id="{576320F6-6691-A531-9EE0-B0034BFAC9B7}"/>
              </a:ext>
            </a:extLst>
          </p:cNvPr>
          <p:cNvSpPr/>
          <p:nvPr/>
        </p:nvSpPr>
        <p:spPr>
          <a:xfrm>
            <a:off x="279401" y="694268"/>
            <a:ext cx="11624732" cy="6654802"/>
          </a:xfrm>
          <a:prstGeom prst="flowChartPunchedTape">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BJ"/>
          </a:p>
        </p:txBody>
      </p:sp>
      <p:sp>
        <p:nvSpPr>
          <p:cNvPr id="2" name="Titre 1">
            <a:extLst>
              <a:ext uri="{FF2B5EF4-FFF2-40B4-BE49-F238E27FC236}">
                <a16:creationId xmlns:a16="http://schemas.microsoft.com/office/drawing/2014/main" id="{0D953041-68E6-2988-CED8-CD22186AC4AB}"/>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rgbClr val="FFC000"/>
          </a:solidFill>
          <a:ln w="28575">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11" name="Espace réservé du contenu 10">
            <a:extLst>
              <a:ext uri="{FF2B5EF4-FFF2-40B4-BE49-F238E27FC236}">
                <a16:creationId xmlns:a16="http://schemas.microsoft.com/office/drawing/2014/main" id="{D2BA3C65-0D50-FE2D-1629-49C558267D7A}"/>
              </a:ext>
            </a:extLst>
          </p:cNvPr>
          <p:cNvSpPr>
            <a:spLocks noGrp="1"/>
          </p:cNvSpPr>
          <p:nvPr>
            <p:ph idx="1"/>
          </p:nvPr>
        </p:nvSpPr>
        <p:spPr>
          <a:xfrm>
            <a:off x="711200" y="1920876"/>
            <a:ext cx="10642600" cy="4571997"/>
          </a:xfrm>
          <a:custGeom>
            <a:avLst/>
            <a:gdLst>
              <a:gd name="csX0" fmla="*/ 0 w 10642600"/>
              <a:gd name="csY0" fmla="*/ 0 h 4571997"/>
              <a:gd name="csX1" fmla="*/ 697682 w 10642600"/>
              <a:gd name="csY1" fmla="*/ 0 h 4571997"/>
              <a:gd name="csX2" fmla="*/ 1501789 w 10642600"/>
              <a:gd name="csY2" fmla="*/ 0 h 4571997"/>
              <a:gd name="csX3" fmla="*/ 1986619 w 10642600"/>
              <a:gd name="csY3" fmla="*/ 0 h 4571997"/>
              <a:gd name="csX4" fmla="*/ 2790726 w 10642600"/>
              <a:gd name="csY4" fmla="*/ 0 h 4571997"/>
              <a:gd name="csX5" fmla="*/ 3381982 w 10642600"/>
              <a:gd name="csY5" fmla="*/ 0 h 4571997"/>
              <a:gd name="csX6" fmla="*/ 3653959 w 10642600"/>
              <a:gd name="csY6" fmla="*/ 0 h 4571997"/>
              <a:gd name="csX7" fmla="*/ 4032363 w 10642600"/>
              <a:gd name="csY7" fmla="*/ 0 h 4571997"/>
              <a:gd name="csX8" fmla="*/ 4730044 w 10642600"/>
              <a:gd name="csY8" fmla="*/ 0 h 4571997"/>
              <a:gd name="csX9" fmla="*/ 5534152 w 10642600"/>
              <a:gd name="csY9" fmla="*/ 0 h 4571997"/>
              <a:gd name="csX10" fmla="*/ 6125408 w 10642600"/>
              <a:gd name="csY10" fmla="*/ 0 h 4571997"/>
              <a:gd name="csX11" fmla="*/ 6397385 w 10642600"/>
              <a:gd name="csY11" fmla="*/ 0 h 4571997"/>
              <a:gd name="csX12" fmla="*/ 6988641 w 10642600"/>
              <a:gd name="csY12" fmla="*/ 0 h 4571997"/>
              <a:gd name="csX13" fmla="*/ 7686322 w 10642600"/>
              <a:gd name="csY13" fmla="*/ 0 h 4571997"/>
              <a:gd name="csX14" fmla="*/ 8384004 w 10642600"/>
              <a:gd name="csY14" fmla="*/ 0 h 4571997"/>
              <a:gd name="csX15" fmla="*/ 8868833 w 10642600"/>
              <a:gd name="csY15" fmla="*/ 0 h 4571997"/>
              <a:gd name="csX16" fmla="*/ 9247237 w 10642600"/>
              <a:gd name="csY16" fmla="*/ 0 h 4571997"/>
              <a:gd name="csX17" fmla="*/ 9838492 w 10642600"/>
              <a:gd name="csY17" fmla="*/ 0 h 4571997"/>
              <a:gd name="csX18" fmla="*/ 10642600 w 10642600"/>
              <a:gd name="csY18" fmla="*/ 0 h 4571997"/>
              <a:gd name="csX19" fmla="*/ 10642600 w 10642600"/>
              <a:gd name="csY19" fmla="*/ 571500 h 4571997"/>
              <a:gd name="csX20" fmla="*/ 10642600 w 10642600"/>
              <a:gd name="csY20" fmla="*/ 1142999 h 4571997"/>
              <a:gd name="csX21" fmla="*/ 10642600 w 10642600"/>
              <a:gd name="csY21" fmla="*/ 1668779 h 4571997"/>
              <a:gd name="csX22" fmla="*/ 10642600 w 10642600"/>
              <a:gd name="csY22" fmla="*/ 2240279 h 4571997"/>
              <a:gd name="csX23" fmla="*/ 10642600 w 10642600"/>
              <a:gd name="csY23" fmla="*/ 2674618 h 4571997"/>
              <a:gd name="csX24" fmla="*/ 10642600 w 10642600"/>
              <a:gd name="csY24" fmla="*/ 3108958 h 4571997"/>
              <a:gd name="csX25" fmla="*/ 10642600 w 10642600"/>
              <a:gd name="csY25" fmla="*/ 3589018 h 4571997"/>
              <a:gd name="csX26" fmla="*/ 10642600 w 10642600"/>
              <a:gd name="csY26" fmla="*/ 4069077 h 4571997"/>
              <a:gd name="csX27" fmla="*/ 10642600 w 10642600"/>
              <a:gd name="csY27" fmla="*/ 4571997 h 4571997"/>
              <a:gd name="csX28" fmla="*/ 10051344 w 10642600"/>
              <a:gd name="csY28" fmla="*/ 4571997 h 4571997"/>
              <a:gd name="csX29" fmla="*/ 9779367 w 10642600"/>
              <a:gd name="csY29" fmla="*/ 4571997 h 4571997"/>
              <a:gd name="csX30" fmla="*/ 9400963 w 10642600"/>
              <a:gd name="csY30" fmla="*/ 4571997 h 4571997"/>
              <a:gd name="csX31" fmla="*/ 9022560 w 10642600"/>
              <a:gd name="csY31" fmla="*/ 4571997 h 4571997"/>
              <a:gd name="csX32" fmla="*/ 8537730 w 10642600"/>
              <a:gd name="csY32" fmla="*/ 4571997 h 4571997"/>
              <a:gd name="csX33" fmla="*/ 8265753 w 10642600"/>
              <a:gd name="csY33" fmla="*/ 4571997 h 4571997"/>
              <a:gd name="csX34" fmla="*/ 7461645 w 10642600"/>
              <a:gd name="csY34" fmla="*/ 4571997 h 4571997"/>
              <a:gd name="csX35" fmla="*/ 6763964 w 10642600"/>
              <a:gd name="csY35" fmla="*/ 4571997 h 4571997"/>
              <a:gd name="csX36" fmla="*/ 6385560 w 10642600"/>
              <a:gd name="csY36" fmla="*/ 4571997 h 4571997"/>
              <a:gd name="csX37" fmla="*/ 5687878 w 10642600"/>
              <a:gd name="csY37" fmla="*/ 4571997 h 4571997"/>
              <a:gd name="csX38" fmla="*/ 4883771 w 10642600"/>
              <a:gd name="csY38" fmla="*/ 4571997 h 4571997"/>
              <a:gd name="csX39" fmla="*/ 4079663 w 10642600"/>
              <a:gd name="csY39" fmla="*/ 4571997 h 4571997"/>
              <a:gd name="csX40" fmla="*/ 3488408 w 10642600"/>
              <a:gd name="csY40" fmla="*/ 4571997 h 4571997"/>
              <a:gd name="csX41" fmla="*/ 3003578 w 10642600"/>
              <a:gd name="csY41" fmla="*/ 4571997 h 4571997"/>
              <a:gd name="csX42" fmla="*/ 2731601 w 10642600"/>
              <a:gd name="csY42" fmla="*/ 4571997 h 4571997"/>
              <a:gd name="csX43" fmla="*/ 2353197 w 10642600"/>
              <a:gd name="csY43" fmla="*/ 4571997 h 4571997"/>
              <a:gd name="csX44" fmla="*/ 1549090 w 10642600"/>
              <a:gd name="csY44" fmla="*/ 4571997 h 4571997"/>
              <a:gd name="csX45" fmla="*/ 851408 w 10642600"/>
              <a:gd name="csY45" fmla="*/ 4571997 h 4571997"/>
              <a:gd name="csX46" fmla="*/ 0 w 10642600"/>
              <a:gd name="csY46" fmla="*/ 4571997 h 4571997"/>
              <a:gd name="csX47" fmla="*/ 0 w 10642600"/>
              <a:gd name="csY47" fmla="*/ 4137657 h 4571997"/>
              <a:gd name="csX48" fmla="*/ 0 w 10642600"/>
              <a:gd name="csY48" fmla="*/ 3566158 h 4571997"/>
              <a:gd name="csX49" fmla="*/ 0 w 10642600"/>
              <a:gd name="csY49" fmla="*/ 3040378 h 4571997"/>
              <a:gd name="csX50" fmla="*/ 0 w 10642600"/>
              <a:gd name="csY50" fmla="*/ 2514598 h 4571997"/>
              <a:gd name="csX51" fmla="*/ 0 w 10642600"/>
              <a:gd name="csY51" fmla="*/ 1851659 h 4571997"/>
              <a:gd name="csX52" fmla="*/ 0 w 10642600"/>
              <a:gd name="csY52" fmla="*/ 1325879 h 4571997"/>
              <a:gd name="csX53" fmla="*/ 0 w 10642600"/>
              <a:gd name="csY53" fmla="*/ 845819 h 4571997"/>
              <a:gd name="csX54" fmla="*/ 0 w 10642600"/>
              <a:gd name="csY54" fmla="*/ 0 h 457199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10642600" h="4571997" fill="none" extrusionOk="0">
                <a:moveTo>
                  <a:pt x="0" y="0"/>
                </a:moveTo>
                <a:cubicBezTo>
                  <a:pt x="273184" y="-34073"/>
                  <a:pt x="543887" y="18628"/>
                  <a:pt x="697682" y="0"/>
                </a:cubicBezTo>
                <a:cubicBezTo>
                  <a:pt x="851477" y="-18628"/>
                  <a:pt x="1340880" y="21165"/>
                  <a:pt x="1501789" y="0"/>
                </a:cubicBezTo>
                <a:cubicBezTo>
                  <a:pt x="1662698" y="-21165"/>
                  <a:pt x="1838437" y="57874"/>
                  <a:pt x="1986619" y="0"/>
                </a:cubicBezTo>
                <a:cubicBezTo>
                  <a:pt x="2134801" y="-57874"/>
                  <a:pt x="2573432" y="78523"/>
                  <a:pt x="2790726" y="0"/>
                </a:cubicBezTo>
                <a:cubicBezTo>
                  <a:pt x="3008020" y="-78523"/>
                  <a:pt x="3239776" y="24073"/>
                  <a:pt x="3381982" y="0"/>
                </a:cubicBezTo>
                <a:cubicBezTo>
                  <a:pt x="3524188" y="-24073"/>
                  <a:pt x="3548012" y="26482"/>
                  <a:pt x="3653959" y="0"/>
                </a:cubicBezTo>
                <a:cubicBezTo>
                  <a:pt x="3759906" y="-26482"/>
                  <a:pt x="3850962" y="44180"/>
                  <a:pt x="4032363" y="0"/>
                </a:cubicBezTo>
                <a:cubicBezTo>
                  <a:pt x="4213764" y="-44180"/>
                  <a:pt x="4589867" y="5305"/>
                  <a:pt x="4730044" y="0"/>
                </a:cubicBezTo>
                <a:cubicBezTo>
                  <a:pt x="4870221" y="-5305"/>
                  <a:pt x="5143138" y="50885"/>
                  <a:pt x="5534152" y="0"/>
                </a:cubicBezTo>
                <a:cubicBezTo>
                  <a:pt x="5925166" y="-50885"/>
                  <a:pt x="5932346" y="27535"/>
                  <a:pt x="6125408" y="0"/>
                </a:cubicBezTo>
                <a:cubicBezTo>
                  <a:pt x="6318470" y="-27535"/>
                  <a:pt x="6334183" y="20309"/>
                  <a:pt x="6397385" y="0"/>
                </a:cubicBezTo>
                <a:cubicBezTo>
                  <a:pt x="6460587" y="-20309"/>
                  <a:pt x="6697521" y="35821"/>
                  <a:pt x="6988641" y="0"/>
                </a:cubicBezTo>
                <a:cubicBezTo>
                  <a:pt x="7279761" y="-35821"/>
                  <a:pt x="7474862" y="42139"/>
                  <a:pt x="7686322" y="0"/>
                </a:cubicBezTo>
                <a:cubicBezTo>
                  <a:pt x="7897782" y="-42139"/>
                  <a:pt x="8078745" y="78518"/>
                  <a:pt x="8384004" y="0"/>
                </a:cubicBezTo>
                <a:cubicBezTo>
                  <a:pt x="8689263" y="-78518"/>
                  <a:pt x="8626952" y="43555"/>
                  <a:pt x="8868833" y="0"/>
                </a:cubicBezTo>
                <a:cubicBezTo>
                  <a:pt x="9110714" y="-43555"/>
                  <a:pt x="9143441" y="44673"/>
                  <a:pt x="9247237" y="0"/>
                </a:cubicBezTo>
                <a:cubicBezTo>
                  <a:pt x="9351033" y="-44673"/>
                  <a:pt x="9718124" y="15024"/>
                  <a:pt x="9838492" y="0"/>
                </a:cubicBezTo>
                <a:cubicBezTo>
                  <a:pt x="9958860" y="-15024"/>
                  <a:pt x="10295669" y="32647"/>
                  <a:pt x="10642600" y="0"/>
                </a:cubicBezTo>
                <a:cubicBezTo>
                  <a:pt x="10652568" y="170966"/>
                  <a:pt x="10628024" y="346941"/>
                  <a:pt x="10642600" y="571500"/>
                </a:cubicBezTo>
                <a:cubicBezTo>
                  <a:pt x="10657176" y="796059"/>
                  <a:pt x="10578418" y="1008977"/>
                  <a:pt x="10642600" y="1142999"/>
                </a:cubicBezTo>
                <a:cubicBezTo>
                  <a:pt x="10706782" y="1277021"/>
                  <a:pt x="10599419" y="1441491"/>
                  <a:pt x="10642600" y="1668779"/>
                </a:cubicBezTo>
                <a:cubicBezTo>
                  <a:pt x="10685781" y="1896067"/>
                  <a:pt x="10617296" y="1963263"/>
                  <a:pt x="10642600" y="2240279"/>
                </a:cubicBezTo>
                <a:cubicBezTo>
                  <a:pt x="10667904" y="2517295"/>
                  <a:pt x="10606371" y="2461392"/>
                  <a:pt x="10642600" y="2674618"/>
                </a:cubicBezTo>
                <a:cubicBezTo>
                  <a:pt x="10678829" y="2887844"/>
                  <a:pt x="10605966" y="2927019"/>
                  <a:pt x="10642600" y="3108958"/>
                </a:cubicBezTo>
                <a:cubicBezTo>
                  <a:pt x="10679234" y="3290897"/>
                  <a:pt x="10608491" y="3384107"/>
                  <a:pt x="10642600" y="3589018"/>
                </a:cubicBezTo>
                <a:cubicBezTo>
                  <a:pt x="10676709" y="3793929"/>
                  <a:pt x="10590083" y="3940842"/>
                  <a:pt x="10642600" y="4069077"/>
                </a:cubicBezTo>
                <a:cubicBezTo>
                  <a:pt x="10695117" y="4197312"/>
                  <a:pt x="10629690" y="4469918"/>
                  <a:pt x="10642600" y="4571997"/>
                </a:cubicBezTo>
                <a:cubicBezTo>
                  <a:pt x="10389478" y="4616229"/>
                  <a:pt x="10188432" y="4544432"/>
                  <a:pt x="10051344" y="4571997"/>
                </a:cubicBezTo>
                <a:cubicBezTo>
                  <a:pt x="9914256" y="4599562"/>
                  <a:pt x="9904057" y="4553915"/>
                  <a:pt x="9779367" y="4571997"/>
                </a:cubicBezTo>
                <a:cubicBezTo>
                  <a:pt x="9654677" y="4590079"/>
                  <a:pt x="9540829" y="4541567"/>
                  <a:pt x="9400963" y="4571997"/>
                </a:cubicBezTo>
                <a:cubicBezTo>
                  <a:pt x="9261097" y="4602427"/>
                  <a:pt x="9141094" y="4543033"/>
                  <a:pt x="9022560" y="4571997"/>
                </a:cubicBezTo>
                <a:cubicBezTo>
                  <a:pt x="8904026" y="4600961"/>
                  <a:pt x="8690169" y="4570716"/>
                  <a:pt x="8537730" y="4571997"/>
                </a:cubicBezTo>
                <a:cubicBezTo>
                  <a:pt x="8385291" y="4573278"/>
                  <a:pt x="8369097" y="4567053"/>
                  <a:pt x="8265753" y="4571997"/>
                </a:cubicBezTo>
                <a:cubicBezTo>
                  <a:pt x="8162409" y="4576941"/>
                  <a:pt x="7755207" y="4531813"/>
                  <a:pt x="7461645" y="4571997"/>
                </a:cubicBezTo>
                <a:cubicBezTo>
                  <a:pt x="7168083" y="4612181"/>
                  <a:pt x="7005207" y="4490440"/>
                  <a:pt x="6763964" y="4571997"/>
                </a:cubicBezTo>
                <a:cubicBezTo>
                  <a:pt x="6522721" y="4653554"/>
                  <a:pt x="6527382" y="4539403"/>
                  <a:pt x="6385560" y="4571997"/>
                </a:cubicBezTo>
                <a:cubicBezTo>
                  <a:pt x="6243738" y="4604591"/>
                  <a:pt x="5908186" y="4567554"/>
                  <a:pt x="5687878" y="4571997"/>
                </a:cubicBezTo>
                <a:cubicBezTo>
                  <a:pt x="5467570" y="4576440"/>
                  <a:pt x="5172556" y="4556133"/>
                  <a:pt x="4883771" y="4571997"/>
                </a:cubicBezTo>
                <a:cubicBezTo>
                  <a:pt x="4594986" y="4587861"/>
                  <a:pt x="4311939" y="4501026"/>
                  <a:pt x="4079663" y="4571997"/>
                </a:cubicBezTo>
                <a:cubicBezTo>
                  <a:pt x="3847387" y="4642968"/>
                  <a:pt x="3731514" y="4551889"/>
                  <a:pt x="3488408" y="4571997"/>
                </a:cubicBezTo>
                <a:cubicBezTo>
                  <a:pt x="3245302" y="4592105"/>
                  <a:pt x="3245571" y="4556117"/>
                  <a:pt x="3003578" y="4571997"/>
                </a:cubicBezTo>
                <a:cubicBezTo>
                  <a:pt x="2761585" y="4587877"/>
                  <a:pt x="2852193" y="4569650"/>
                  <a:pt x="2731601" y="4571997"/>
                </a:cubicBezTo>
                <a:cubicBezTo>
                  <a:pt x="2611009" y="4574344"/>
                  <a:pt x="2536401" y="4530193"/>
                  <a:pt x="2353197" y="4571997"/>
                </a:cubicBezTo>
                <a:cubicBezTo>
                  <a:pt x="2169993" y="4613801"/>
                  <a:pt x="1829370" y="4490294"/>
                  <a:pt x="1549090" y="4571997"/>
                </a:cubicBezTo>
                <a:cubicBezTo>
                  <a:pt x="1268810" y="4653700"/>
                  <a:pt x="1135847" y="4564750"/>
                  <a:pt x="851408" y="4571997"/>
                </a:cubicBezTo>
                <a:cubicBezTo>
                  <a:pt x="566969" y="4579244"/>
                  <a:pt x="299175" y="4523753"/>
                  <a:pt x="0" y="4571997"/>
                </a:cubicBezTo>
                <a:cubicBezTo>
                  <a:pt x="-14723" y="4392815"/>
                  <a:pt x="15802" y="4226743"/>
                  <a:pt x="0" y="4137657"/>
                </a:cubicBezTo>
                <a:cubicBezTo>
                  <a:pt x="-15802" y="4048571"/>
                  <a:pt x="25203" y="3835325"/>
                  <a:pt x="0" y="3566158"/>
                </a:cubicBezTo>
                <a:cubicBezTo>
                  <a:pt x="-25203" y="3296991"/>
                  <a:pt x="43089" y="3172639"/>
                  <a:pt x="0" y="3040378"/>
                </a:cubicBezTo>
                <a:cubicBezTo>
                  <a:pt x="-43089" y="2908117"/>
                  <a:pt x="27618" y="2650516"/>
                  <a:pt x="0" y="2514598"/>
                </a:cubicBezTo>
                <a:cubicBezTo>
                  <a:pt x="-27618" y="2378680"/>
                  <a:pt x="15056" y="2143704"/>
                  <a:pt x="0" y="1851659"/>
                </a:cubicBezTo>
                <a:cubicBezTo>
                  <a:pt x="-15056" y="1559614"/>
                  <a:pt x="3677" y="1490762"/>
                  <a:pt x="0" y="1325879"/>
                </a:cubicBezTo>
                <a:cubicBezTo>
                  <a:pt x="-3677" y="1160996"/>
                  <a:pt x="48181" y="1001485"/>
                  <a:pt x="0" y="845819"/>
                </a:cubicBezTo>
                <a:cubicBezTo>
                  <a:pt x="-48181" y="690153"/>
                  <a:pt x="5317" y="399382"/>
                  <a:pt x="0" y="0"/>
                </a:cubicBezTo>
                <a:close/>
              </a:path>
              <a:path w="10642600" h="4571997" stroke="0" extrusionOk="0">
                <a:moveTo>
                  <a:pt x="0" y="0"/>
                </a:moveTo>
                <a:cubicBezTo>
                  <a:pt x="196669" y="-41754"/>
                  <a:pt x="438606" y="55643"/>
                  <a:pt x="591256" y="0"/>
                </a:cubicBezTo>
                <a:cubicBezTo>
                  <a:pt x="743906" y="-55643"/>
                  <a:pt x="910391" y="42362"/>
                  <a:pt x="1182511" y="0"/>
                </a:cubicBezTo>
                <a:cubicBezTo>
                  <a:pt x="1454632" y="-42362"/>
                  <a:pt x="1563692" y="26895"/>
                  <a:pt x="1667341" y="0"/>
                </a:cubicBezTo>
                <a:cubicBezTo>
                  <a:pt x="1770990" y="-26895"/>
                  <a:pt x="2036481" y="67925"/>
                  <a:pt x="2258596" y="0"/>
                </a:cubicBezTo>
                <a:cubicBezTo>
                  <a:pt x="2480712" y="-67925"/>
                  <a:pt x="2599323" y="19008"/>
                  <a:pt x="2743426" y="0"/>
                </a:cubicBezTo>
                <a:cubicBezTo>
                  <a:pt x="2887529" y="-19008"/>
                  <a:pt x="2998593" y="12333"/>
                  <a:pt x="3228255" y="0"/>
                </a:cubicBezTo>
                <a:cubicBezTo>
                  <a:pt x="3457917" y="-12333"/>
                  <a:pt x="3565020" y="47838"/>
                  <a:pt x="3819511" y="0"/>
                </a:cubicBezTo>
                <a:cubicBezTo>
                  <a:pt x="4074002" y="-47838"/>
                  <a:pt x="4081339" y="3433"/>
                  <a:pt x="4304340" y="0"/>
                </a:cubicBezTo>
                <a:cubicBezTo>
                  <a:pt x="4527341" y="-3433"/>
                  <a:pt x="4496943" y="12508"/>
                  <a:pt x="4576318" y="0"/>
                </a:cubicBezTo>
                <a:cubicBezTo>
                  <a:pt x="4655693" y="-12508"/>
                  <a:pt x="4777282" y="11223"/>
                  <a:pt x="4954722" y="0"/>
                </a:cubicBezTo>
                <a:cubicBezTo>
                  <a:pt x="5132162" y="-11223"/>
                  <a:pt x="5422393" y="82458"/>
                  <a:pt x="5652403" y="0"/>
                </a:cubicBezTo>
                <a:cubicBezTo>
                  <a:pt x="5882413" y="-82458"/>
                  <a:pt x="5797060" y="3881"/>
                  <a:pt x="5924381" y="0"/>
                </a:cubicBezTo>
                <a:cubicBezTo>
                  <a:pt x="6051702" y="-3881"/>
                  <a:pt x="6384294" y="84841"/>
                  <a:pt x="6728488" y="0"/>
                </a:cubicBezTo>
                <a:cubicBezTo>
                  <a:pt x="7072682" y="-84841"/>
                  <a:pt x="7149651" y="34747"/>
                  <a:pt x="7319744" y="0"/>
                </a:cubicBezTo>
                <a:cubicBezTo>
                  <a:pt x="7489837" y="-34747"/>
                  <a:pt x="7620543" y="44997"/>
                  <a:pt x="7698147" y="0"/>
                </a:cubicBezTo>
                <a:cubicBezTo>
                  <a:pt x="7775751" y="-44997"/>
                  <a:pt x="7954330" y="18475"/>
                  <a:pt x="8076551" y="0"/>
                </a:cubicBezTo>
                <a:cubicBezTo>
                  <a:pt x="8198772" y="-18475"/>
                  <a:pt x="8334916" y="23659"/>
                  <a:pt x="8454954" y="0"/>
                </a:cubicBezTo>
                <a:cubicBezTo>
                  <a:pt x="8574992" y="-23659"/>
                  <a:pt x="8903562" y="66575"/>
                  <a:pt x="9046210" y="0"/>
                </a:cubicBezTo>
                <a:cubicBezTo>
                  <a:pt x="9188858" y="-66575"/>
                  <a:pt x="9414786" y="39741"/>
                  <a:pt x="9531040" y="0"/>
                </a:cubicBezTo>
                <a:cubicBezTo>
                  <a:pt x="9647294" y="-39741"/>
                  <a:pt x="9777486" y="44445"/>
                  <a:pt x="9909443" y="0"/>
                </a:cubicBezTo>
                <a:cubicBezTo>
                  <a:pt x="10041400" y="-44445"/>
                  <a:pt x="10351772" y="66281"/>
                  <a:pt x="10642600" y="0"/>
                </a:cubicBezTo>
                <a:cubicBezTo>
                  <a:pt x="10646730" y="224820"/>
                  <a:pt x="10618815" y="383011"/>
                  <a:pt x="10642600" y="571500"/>
                </a:cubicBezTo>
                <a:cubicBezTo>
                  <a:pt x="10666385" y="759989"/>
                  <a:pt x="10574470" y="974085"/>
                  <a:pt x="10642600" y="1142999"/>
                </a:cubicBezTo>
                <a:cubicBezTo>
                  <a:pt x="10710730" y="1311913"/>
                  <a:pt x="10582280" y="1442966"/>
                  <a:pt x="10642600" y="1668779"/>
                </a:cubicBezTo>
                <a:cubicBezTo>
                  <a:pt x="10702920" y="1894592"/>
                  <a:pt x="10606668" y="1921872"/>
                  <a:pt x="10642600" y="2103119"/>
                </a:cubicBezTo>
                <a:cubicBezTo>
                  <a:pt x="10678532" y="2284366"/>
                  <a:pt x="10618633" y="2444318"/>
                  <a:pt x="10642600" y="2720338"/>
                </a:cubicBezTo>
                <a:cubicBezTo>
                  <a:pt x="10666567" y="2996358"/>
                  <a:pt x="10568214" y="3068582"/>
                  <a:pt x="10642600" y="3383278"/>
                </a:cubicBezTo>
                <a:cubicBezTo>
                  <a:pt x="10716986" y="3697974"/>
                  <a:pt x="10608766" y="3765814"/>
                  <a:pt x="10642600" y="3863337"/>
                </a:cubicBezTo>
                <a:cubicBezTo>
                  <a:pt x="10676434" y="3960860"/>
                  <a:pt x="10639295" y="4253922"/>
                  <a:pt x="10642600" y="4571997"/>
                </a:cubicBezTo>
                <a:cubicBezTo>
                  <a:pt x="10393986" y="4585519"/>
                  <a:pt x="10092519" y="4531018"/>
                  <a:pt x="9838492" y="4571997"/>
                </a:cubicBezTo>
                <a:cubicBezTo>
                  <a:pt x="9584465" y="4612976"/>
                  <a:pt x="9382676" y="4531472"/>
                  <a:pt x="9140811" y="4571997"/>
                </a:cubicBezTo>
                <a:cubicBezTo>
                  <a:pt x="8898946" y="4612522"/>
                  <a:pt x="8785114" y="4499903"/>
                  <a:pt x="8443129" y="4571997"/>
                </a:cubicBezTo>
                <a:cubicBezTo>
                  <a:pt x="8101144" y="4644091"/>
                  <a:pt x="7936101" y="4495349"/>
                  <a:pt x="7639022" y="4571997"/>
                </a:cubicBezTo>
                <a:cubicBezTo>
                  <a:pt x="7341943" y="4648645"/>
                  <a:pt x="7383399" y="4567265"/>
                  <a:pt x="7154192" y="4571997"/>
                </a:cubicBezTo>
                <a:cubicBezTo>
                  <a:pt x="6924985" y="4576729"/>
                  <a:pt x="6635597" y="4562996"/>
                  <a:pt x="6350085" y="4571997"/>
                </a:cubicBezTo>
                <a:cubicBezTo>
                  <a:pt x="6064573" y="4580998"/>
                  <a:pt x="6156429" y="4564898"/>
                  <a:pt x="6078107" y="4571997"/>
                </a:cubicBezTo>
                <a:cubicBezTo>
                  <a:pt x="5999785" y="4579096"/>
                  <a:pt x="5542680" y="4553410"/>
                  <a:pt x="5380426" y="4571997"/>
                </a:cubicBezTo>
                <a:cubicBezTo>
                  <a:pt x="5218172" y="4590584"/>
                  <a:pt x="5020131" y="4528637"/>
                  <a:pt x="4789170" y="4571997"/>
                </a:cubicBezTo>
                <a:cubicBezTo>
                  <a:pt x="4558209" y="4615357"/>
                  <a:pt x="4535910" y="4544127"/>
                  <a:pt x="4410766" y="4571997"/>
                </a:cubicBezTo>
                <a:cubicBezTo>
                  <a:pt x="4285622" y="4599867"/>
                  <a:pt x="3906365" y="4550295"/>
                  <a:pt x="3713085" y="4571997"/>
                </a:cubicBezTo>
                <a:cubicBezTo>
                  <a:pt x="3519805" y="4593699"/>
                  <a:pt x="3239899" y="4497359"/>
                  <a:pt x="2908977" y="4571997"/>
                </a:cubicBezTo>
                <a:cubicBezTo>
                  <a:pt x="2578055" y="4646635"/>
                  <a:pt x="2385589" y="4486384"/>
                  <a:pt x="2104870" y="4571997"/>
                </a:cubicBezTo>
                <a:cubicBezTo>
                  <a:pt x="1824151" y="4657610"/>
                  <a:pt x="1477445" y="4477305"/>
                  <a:pt x="1300762" y="4571997"/>
                </a:cubicBezTo>
                <a:cubicBezTo>
                  <a:pt x="1124079" y="4666689"/>
                  <a:pt x="1145793" y="4549953"/>
                  <a:pt x="1028785" y="4571997"/>
                </a:cubicBezTo>
                <a:cubicBezTo>
                  <a:pt x="911777" y="4594041"/>
                  <a:pt x="822169" y="4548187"/>
                  <a:pt x="756807" y="4571997"/>
                </a:cubicBezTo>
                <a:cubicBezTo>
                  <a:pt x="691445" y="4595807"/>
                  <a:pt x="198173" y="4483645"/>
                  <a:pt x="0" y="4571997"/>
                </a:cubicBezTo>
                <a:cubicBezTo>
                  <a:pt x="-67489" y="4445075"/>
                  <a:pt x="7981" y="4210878"/>
                  <a:pt x="0" y="3954777"/>
                </a:cubicBezTo>
                <a:cubicBezTo>
                  <a:pt x="-7981" y="3698676"/>
                  <a:pt x="53478" y="3659318"/>
                  <a:pt x="0" y="3428998"/>
                </a:cubicBezTo>
                <a:cubicBezTo>
                  <a:pt x="-53478" y="3198678"/>
                  <a:pt x="27530" y="3036600"/>
                  <a:pt x="0" y="2811778"/>
                </a:cubicBezTo>
                <a:cubicBezTo>
                  <a:pt x="-27530" y="2586956"/>
                  <a:pt x="5114" y="2532068"/>
                  <a:pt x="0" y="2331718"/>
                </a:cubicBezTo>
                <a:cubicBezTo>
                  <a:pt x="-5114" y="2131368"/>
                  <a:pt x="878" y="1971537"/>
                  <a:pt x="0" y="1760219"/>
                </a:cubicBezTo>
                <a:cubicBezTo>
                  <a:pt x="-878" y="1548901"/>
                  <a:pt x="45834" y="1473387"/>
                  <a:pt x="0" y="1280159"/>
                </a:cubicBezTo>
                <a:cubicBezTo>
                  <a:pt x="-45834" y="1086931"/>
                  <a:pt x="27809" y="990845"/>
                  <a:pt x="0" y="754380"/>
                </a:cubicBezTo>
                <a:cubicBezTo>
                  <a:pt x="-27809" y="517915"/>
                  <a:pt x="21468" y="340219"/>
                  <a:pt x="0" y="0"/>
                </a:cubicBezTo>
                <a:close/>
              </a:path>
            </a:pathLst>
          </a:custGeom>
          <a:ln w="28575">
            <a:solidFill>
              <a:srgbClr val="0070C0"/>
            </a:solidFill>
            <a:extLst>
              <a:ext uri="{C807C97D-BFC1-408E-A445-0C87EB9F89A2}">
                <ask:lineSketchStyleProps xmlns:ask="http://schemas.microsoft.com/office/drawing/2018/sketchyshapes" sd="1882929399">
                  <ask:type>
                    <ask:lineSketchScribble/>
                  </ask:type>
                </ask:lineSketchStyleProps>
              </a:ext>
            </a:extLst>
          </a:ln>
        </p:spPr>
        <p:txBody>
          <a:bodyPr>
            <a:normAutofit/>
          </a:bodyPr>
          <a:lstStyle/>
          <a:p>
            <a:pPr marL="0" indent="0" algn="just">
              <a:buNone/>
            </a:pPr>
            <a:endParaRPr lang="fr-FR" b="1" dirty="0"/>
          </a:p>
          <a:p>
            <a:pPr marL="0" indent="0" algn="just">
              <a:buNone/>
            </a:pPr>
            <a:r>
              <a:rPr lang="fr-FR" b="1" dirty="0"/>
              <a:t>Définition</a:t>
            </a:r>
            <a:r>
              <a:rPr lang="fr-FR" dirty="0"/>
              <a:t>: </a:t>
            </a:r>
            <a:r>
              <a:rPr lang="fr-BJ" dirty="0"/>
              <a:t>La</a:t>
            </a:r>
            <a:r>
              <a:rPr lang="fr-FR" dirty="0"/>
              <a:t> </a:t>
            </a:r>
            <a:r>
              <a:rPr lang="fr-BJ" b="1" dirty="0"/>
              <a:t>transmission de données est</a:t>
            </a:r>
            <a:r>
              <a:rPr lang="fr-BJ" dirty="0"/>
              <a:t> le processus de </a:t>
            </a:r>
            <a:r>
              <a:rPr lang="fr-BJ" b="1" dirty="0">
                <a:solidFill>
                  <a:srgbClr val="FF0000"/>
                </a:solidFill>
              </a:rPr>
              <a:t>transfert d'informations </a:t>
            </a:r>
            <a:r>
              <a:rPr lang="fr-BJ" dirty="0"/>
              <a:t>(numériques ou analogiques) entre deux points via des supports physiques (câbles, fibre optique) ou sans fil (radio, Wi-Fi).</a:t>
            </a:r>
            <a:endParaRPr lang="fr-FR" dirty="0"/>
          </a:p>
          <a:p>
            <a:pPr marL="0" indent="0" algn="just">
              <a:buNone/>
            </a:pPr>
            <a:r>
              <a:rPr lang="fr-BJ" dirty="0"/>
              <a:t>Elle implique </a:t>
            </a:r>
            <a:r>
              <a:rPr lang="fr-BJ" b="1" dirty="0">
                <a:solidFill>
                  <a:srgbClr val="FF0000"/>
                </a:solidFill>
              </a:rPr>
              <a:t>l'utilisation de protocoles comme TCP/IP </a:t>
            </a:r>
            <a:r>
              <a:rPr lang="fr-BJ" dirty="0"/>
              <a:t>pour découper les données en paquets, les acheminer et les réassembler à destination, assurant la communication </a:t>
            </a:r>
            <a:r>
              <a:rPr lang="fr-BJ" b="1" dirty="0">
                <a:solidFill>
                  <a:srgbClr val="FF0000"/>
                </a:solidFill>
              </a:rPr>
              <a:t>entre émetteur</a:t>
            </a:r>
            <a:r>
              <a:rPr lang="fr-FR" b="1" dirty="0">
                <a:solidFill>
                  <a:srgbClr val="FF0000"/>
                </a:solidFill>
              </a:rPr>
              <a:t> </a:t>
            </a:r>
            <a:r>
              <a:rPr lang="fr-FR" b="1" dirty="0">
                <a:solidFill>
                  <a:srgbClr val="0070C0"/>
                </a:solidFill>
              </a:rPr>
              <a:t>(qui envoie)</a:t>
            </a:r>
            <a:r>
              <a:rPr lang="fr-BJ" b="1" dirty="0">
                <a:solidFill>
                  <a:srgbClr val="0070C0"/>
                </a:solidFill>
              </a:rPr>
              <a:t> </a:t>
            </a:r>
            <a:r>
              <a:rPr lang="fr-BJ" b="1" dirty="0">
                <a:solidFill>
                  <a:srgbClr val="FF0000"/>
                </a:solidFill>
              </a:rPr>
              <a:t>et récepteur</a:t>
            </a:r>
            <a:r>
              <a:rPr lang="fr-FR" b="1" dirty="0">
                <a:solidFill>
                  <a:srgbClr val="FF0000"/>
                </a:solidFill>
              </a:rPr>
              <a:t> </a:t>
            </a:r>
            <a:r>
              <a:rPr lang="fr-FR" b="1" dirty="0">
                <a:solidFill>
                  <a:srgbClr val="0070C0"/>
                </a:solidFill>
              </a:rPr>
              <a:t>(qui reçoit)</a:t>
            </a:r>
            <a:r>
              <a:rPr lang="fr-BJ" dirty="0"/>
              <a:t>.</a:t>
            </a:r>
          </a:p>
          <a:p>
            <a:pPr marL="0" indent="0">
              <a:buNone/>
            </a:pPr>
            <a:endParaRPr lang="fr-FR" b="1" dirty="0"/>
          </a:p>
        </p:txBody>
      </p:sp>
    </p:spTree>
    <p:extLst>
      <p:ext uri="{BB962C8B-B14F-4D97-AF65-F5344CB8AC3E}">
        <p14:creationId xmlns:p14="http://schemas.microsoft.com/office/powerpoint/2010/main" val="168460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75416-87DC-7CF7-E724-C9B7635BCD6A}"/>
            </a:ext>
          </a:extLst>
        </p:cNvPr>
        <p:cNvGrpSpPr/>
        <p:nvPr/>
      </p:nvGrpSpPr>
      <p:grpSpPr>
        <a:xfrm>
          <a:off x="0" y="0"/>
          <a:ext cx="0" cy="0"/>
          <a:chOff x="0" y="0"/>
          <a:chExt cx="0" cy="0"/>
        </a:xfrm>
      </p:grpSpPr>
      <p:sp>
        <p:nvSpPr>
          <p:cNvPr id="12" name="Organigramme : Bande perforée 11">
            <a:extLst>
              <a:ext uri="{FF2B5EF4-FFF2-40B4-BE49-F238E27FC236}">
                <a16:creationId xmlns:a16="http://schemas.microsoft.com/office/drawing/2014/main" id="{DD03AD18-432C-D4C7-21B4-DEABF5DE36F5}"/>
              </a:ext>
            </a:extLst>
          </p:cNvPr>
          <p:cNvSpPr/>
          <p:nvPr/>
        </p:nvSpPr>
        <p:spPr>
          <a:xfrm>
            <a:off x="279401" y="694268"/>
            <a:ext cx="11624732" cy="6654802"/>
          </a:xfrm>
          <a:prstGeom prst="flowChartPunchedTape">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BJ"/>
          </a:p>
        </p:txBody>
      </p:sp>
      <p:sp>
        <p:nvSpPr>
          <p:cNvPr id="2" name="Titre 1">
            <a:extLst>
              <a:ext uri="{FF2B5EF4-FFF2-40B4-BE49-F238E27FC236}">
                <a16:creationId xmlns:a16="http://schemas.microsoft.com/office/drawing/2014/main" id="{324FDE92-82EC-36C3-0E16-EEC28FA19754}"/>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rgbClr val="FFC000"/>
          </a:solidFill>
          <a:ln w="28575">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11" name="Espace réservé du contenu 10">
            <a:extLst>
              <a:ext uri="{FF2B5EF4-FFF2-40B4-BE49-F238E27FC236}">
                <a16:creationId xmlns:a16="http://schemas.microsoft.com/office/drawing/2014/main" id="{90478392-F03B-99E7-F5BB-D71874C73700}"/>
              </a:ext>
            </a:extLst>
          </p:cNvPr>
          <p:cNvSpPr>
            <a:spLocks noGrp="1"/>
          </p:cNvSpPr>
          <p:nvPr>
            <p:ph idx="1"/>
          </p:nvPr>
        </p:nvSpPr>
        <p:spPr>
          <a:xfrm>
            <a:off x="711200" y="1920876"/>
            <a:ext cx="10642600" cy="4571997"/>
          </a:xfrm>
          <a:custGeom>
            <a:avLst/>
            <a:gdLst>
              <a:gd name="csX0" fmla="*/ 0 w 10642600"/>
              <a:gd name="csY0" fmla="*/ 0 h 4571997"/>
              <a:gd name="csX1" fmla="*/ 697682 w 10642600"/>
              <a:gd name="csY1" fmla="*/ 0 h 4571997"/>
              <a:gd name="csX2" fmla="*/ 1501789 w 10642600"/>
              <a:gd name="csY2" fmla="*/ 0 h 4571997"/>
              <a:gd name="csX3" fmla="*/ 1986619 w 10642600"/>
              <a:gd name="csY3" fmla="*/ 0 h 4571997"/>
              <a:gd name="csX4" fmla="*/ 2790726 w 10642600"/>
              <a:gd name="csY4" fmla="*/ 0 h 4571997"/>
              <a:gd name="csX5" fmla="*/ 3381982 w 10642600"/>
              <a:gd name="csY5" fmla="*/ 0 h 4571997"/>
              <a:gd name="csX6" fmla="*/ 3653959 w 10642600"/>
              <a:gd name="csY6" fmla="*/ 0 h 4571997"/>
              <a:gd name="csX7" fmla="*/ 4032363 w 10642600"/>
              <a:gd name="csY7" fmla="*/ 0 h 4571997"/>
              <a:gd name="csX8" fmla="*/ 4730044 w 10642600"/>
              <a:gd name="csY8" fmla="*/ 0 h 4571997"/>
              <a:gd name="csX9" fmla="*/ 5534152 w 10642600"/>
              <a:gd name="csY9" fmla="*/ 0 h 4571997"/>
              <a:gd name="csX10" fmla="*/ 6125408 w 10642600"/>
              <a:gd name="csY10" fmla="*/ 0 h 4571997"/>
              <a:gd name="csX11" fmla="*/ 6397385 w 10642600"/>
              <a:gd name="csY11" fmla="*/ 0 h 4571997"/>
              <a:gd name="csX12" fmla="*/ 6988641 w 10642600"/>
              <a:gd name="csY12" fmla="*/ 0 h 4571997"/>
              <a:gd name="csX13" fmla="*/ 7686322 w 10642600"/>
              <a:gd name="csY13" fmla="*/ 0 h 4571997"/>
              <a:gd name="csX14" fmla="*/ 8384004 w 10642600"/>
              <a:gd name="csY14" fmla="*/ 0 h 4571997"/>
              <a:gd name="csX15" fmla="*/ 8868833 w 10642600"/>
              <a:gd name="csY15" fmla="*/ 0 h 4571997"/>
              <a:gd name="csX16" fmla="*/ 9247237 w 10642600"/>
              <a:gd name="csY16" fmla="*/ 0 h 4571997"/>
              <a:gd name="csX17" fmla="*/ 9838492 w 10642600"/>
              <a:gd name="csY17" fmla="*/ 0 h 4571997"/>
              <a:gd name="csX18" fmla="*/ 10642600 w 10642600"/>
              <a:gd name="csY18" fmla="*/ 0 h 4571997"/>
              <a:gd name="csX19" fmla="*/ 10642600 w 10642600"/>
              <a:gd name="csY19" fmla="*/ 571500 h 4571997"/>
              <a:gd name="csX20" fmla="*/ 10642600 w 10642600"/>
              <a:gd name="csY20" fmla="*/ 1142999 h 4571997"/>
              <a:gd name="csX21" fmla="*/ 10642600 w 10642600"/>
              <a:gd name="csY21" fmla="*/ 1668779 h 4571997"/>
              <a:gd name="csX22" fmla="*/ 10642600 w 10642600"/>
              <a:gd name="csY22" fmla="*/ 2240279 h 4571997"/>
              <a:gd name="csX23" fmla="*/ 10642600 w 10642600"/>
              <a:gd name="csY23" fmla="*/ 2674618 h 4571997"/>
              <a:gd name="csX24" fmla="*/ 10642600 w 10642600"/>
              <a:gd name="csY24" fmla="*/ 3108958 h 4571997"/>
              <a:gd name="csX25" fmla="*/ 10642600 w 10642600"/>
              <a:gd name="csY25" fmla="*/ 3589018 h 4571997"/>
              <a:gd name="csX26" fmla="*/ 10642600 w 10642600"/>
              <a:gd name="csY26" fmla="*/ 4069077 h 4571997"/>
              <a:gd name="csX27" fmla="*/ 10642600 w 10642600"/>
              <a:gd name="csY27" fmla="*/ 4571997 h 4571997"/>
              <a:gd name="csX28" fmla="*/ 10051344 w 10642600"/>
              <a:gd name="csY28" fmla="*/ 4571997 h 4571997"/>
              <a:gd name="csX29" fmla="*/ 9779367 w 10642600"/>
              <a:gd name="csY29" fmla="*/ 4571997 h 4571997"/>
              <a:gd name="csX30" fmla="*/ 9400963 w 10642600"/>
              <a:gd name="csY30" fmla="*/ 4571997 h 4571997"/>
              <a:gd name="csX31" fmla="*/ 9022560 w 10642600"/>
              <a:gd name="csY31" fmla="*/ 4571997 h 4571997"/>
              <a:gd name="csX32" fmla="*/ 8537730 w 10642600"/>
              <a:gd name="csY32" fmla="*/ 4571997 h 4571997"/>
              <a:gd name="csX33" fmla="*/ 8265753 w 10642600"/>
              <a:gd name="csY33" fmla="*/ 4571997 h 4571997"/>
              <a:gd name="csX34" fmla="*/ 7461645 w 10642600"/>
              <a:gd name="csY34" fmla="*/ 4571997 h 4571997"/>
              <a:gd name="csX35" fmla="*/ 6763964 w 10642600"/>
              <a:gd name="csY35" fmla="*/ 4571997 h 4571997"/>
              <a:gd name="csX36" fmla="*/ 6385560 w 10642600"/>
              <a:gd name="csY36" fmla="*/ 4571997 h 4571997"/>
              <a:gd name="csX37" fmla="*/ 5687878 w 10642600"/>
              <a:gd name="csY37" fmla="*/ 4571997 h 4571997"/>
              <a:gd name="csX38" fmla="*/ 4883771 w 10642600"/>
              <a:gd name="csY38" fmla="*/ 4571997 h 4571997"/>
              <a:gd name="csX39" fmla="*/ 4079663 w 10642600"/>
              <a:gd name="csY39" fmla="*/ 4571997 h 4571997"/>
              <a:gd name="csX40" fmla="*/ 3488408 w 10642600"/>
              <a:gd name="csY40" fmla="*/ 4571997 h 4571997"/>
              <a:gd name="csX41" fmla="*/ 3003578 w 10642600"/>
              <a:gd name="csY41" fmla="*/ 4571997 h 4571997"/>
              <a:gd name="csX42" fmla="*/ 2731601 w 10642600"/>
              <a:gd name="csY42" fmla="*/ 4571997 h 4571997"/>
              <a:gd name="csX43" fmla="*/ 2353197 w 10642600"/>
              <a:gd name="csY43" fmla="*/ 4571997 h 4571997"/>
              <a:gd name="csX44" fmla="*/ 1549090 w 10642600"/>
              <a:gd name="csY44" fmla="*/ 4571997 h 4571997"/>
              <a:gd name="csX45" fmla="*/ 851408 w 10642600"/>
              <a:gd name="csY45" fmla="*/ 4571997 h 4571997"/>
              <a:gd name="csX46" fmla="*/ 0 w 10642600"/>
              <a:gd name="csY46" fmla="*/ 4571997 h 4571997"/>
              <a:gd name="csX47" fmla="*/ 0 w 10642600"/>
              <a:gd name="csY47" fmla="*/ 4137657 h 4571997"/>
              <a:gd name="csX48" fmla="*/ 0 w 10642600"/>
              <a:gd name="csY48" fmla="*/ 3566158 h 4571997"/>
              <a:gd name="csX49" fmla="*/ 0 w 10642600"/>
              <a:gd name="csY49" fmla="*/ 3040378 h 4571997"/>
              <a:gd name="csX50" fmla="*/ 0 w 10642600"/>
              <a:gd name="csY50" fmla="*/ 2514598 h 4571997"/>
              <a:gd name="csX51" fmla="*/ 0 w 10642600"/>
              <a:gd name="csY51" fmla="*/ 1851659 h 4571997"/>
              <a:gd name="csX52" fmla="*/ 0 w 10642600"/>
              <a:gd name="csY52" fmla="*/ 1325879 h 4571997"/>
              <a:gd name="csX53" fmla="*/ 0 w 10642600"/>
              <a:gd name="csY53" fmla="*/ 845819 h 4571997"/>
              <a:gd name="csX54" fmla="*/ 0 w 10642600"/>
              <a:gd name="csY54" fmla="*/ 0 h 457199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10642600" h="4571997" fill="none" extrusionOk="0">
                <a:moveTo>
                  <a:pt x="0" y="0"/>
                </a:moveTo>
                <a:cubicBezTo>
                  <a:pt x="273184" y="-34073"/>
                  <a:pt x="543887" y="18628"/>
                  <a:pt x="697682" y="0"/>
                </a:cubicBezTo>
                <a:cubicBezTo>
                  <a:pt x="851477" y="-18628"/>
                  <a:pt x="1340880" y="21165"/>
                  <a:pt x="1501789" y="0"/>
                </a:cubicBezTo>
                <a:cubicBezTo>
                  <a:pt x="1662698" y="-21165"/>
                  <a:pt x="1838437" y="57874"/>
                  <a:pt x="1986619" y="0"/>
                </a:cubicBezTo>
                <a:cubicBezTo>
                  <a:pt x="2134801" y="-57874"/>
                  <a:pt x="2573432" y="78523"/>
                  <a:pt x="2790726" y="0"/>
                </a:cubicBezTo>
                <a:cubicBezTo>
                  <a:pt x="3008020" y="-78523"/>
                  <a:pt x="3239776" y="24073"/>
                  <a:pt x="3381982" y="0"/>
                </a:cubicBezTo>
                <a:cubicBezTo>
                  <a:pt x="3524188" y="-24073"/>
                  <a:pt x="3548012" y="26482"/>
                  <a:pt x="3653959" y="0"/>
                </a:cubicBezTo>
                <a:cubicBezTo>
                  <a:pt x="3759906" y="-26482"/>
                  <a:pt x="3850962" y="44180"/>
                  <a:pt x="4032363" y="0"/>
                </a:cubicBezTo>
                <a:cubicBezTo>
                  <a:pt x="4213764" y="-44180"/>
                  <a:pt x="4589867" y="5305"/>
                  <a:pt x="4730044" y="0"/>
                </a:cubicBezTo>
                <a:cubicBezTo>
                  <a:pt x="4870221" y="-5305"/>
                  <a:pt x="5143138" y="50885"/>
                  <a:pt x="5534152" y="0"/>
                </a:cubicBezTo>
                <a:cubicBezTo>
                  <a:pt x="5925166" y="-50885"/>
                  <a:pt x="5932346" y="27535"/>
                  <a:pt x="6125408" y="0"/>
                </a:cubicBezTo>
                <a:cubicBezTo>
                  <a:pt x="6318470" y="-27535"/>
                  <a:pt x="6334183" y="20309"/>
                  <a:pt x="6397385" y="0"/>
                </a:cubicBezTo>
                <a:cubicBezTo>
                  <a:pt x="6460587" y="-20309"/>
                  <a:pt x="6697521" y="35821"/>
                  <a:pt x="6988641" y="0"/>
                </a:cubicBezTo>
                <a:cubicBezTo>
                  <a:pt x="7279761" y="-35821"/>
                  <a:pt x="7474862" y="42139"/>
                  <a:pt x="7686322" y="0"/>
                </a:cubicBezTo>
                <a:cubicBezTo>
                  <a:pt x="7897782" y="-42139"/>
                  <a:pt x="8078745" y="78518"/>
                  <a:pt x="8384004" y="0"/>
                </a:cubicBezTo>
                <a:cubicBezTo>
                  <a:pt x="8689263" y="-78518"/>
                  <a:pt x="8626952" y="43555"/>
                  <a:pt x="8868833" y="0"/>
                </a:cubicBezTo>
                <a:cubicBezTo>
                  <a:pt x="9110714" y="-43555"/>
                  <a:pt x="9143441" y="44673"/>
                  <a:pt x="9247237" y="0"/>
                </a:cubicBezTo>
                <a:cubicBezTo>
                  <a:pt x="9351033" y="-44673"/>
                  <a:pt x="9718124" y="15024"/>
                  <a:pt x="9838492" y="0"/>
                </a:cubicBezTo>
                <a:cubicBezTo>
                  <a:pt x="9958860" y="-15024"/>
                  <a:pt x="10295669" y="32647"/>
                  <a:pt x="10642600" y="0"/>
                </a:cubicBezTo>
                <a:cubicBezTo>
                  <a:pt x="10652568" y="170966"/>
                  <a:pt x="10628024" y="346941"/>
                  <a:pt x="10642600" y="571500"/>
                </a:cubicBezTo>
                <a:cubicBezTo>
                  <a:pt x="10657176" y="796059"/>
                  <a:pt x="10578418" y="1008977"/>
                  <a:pt x="10642600" y="1142999"/>
                </a:cubicBezTo>
                <a:cubicBezTo>
                  <a:pt x="10706782" y="1277021"/>
                  <a:pt x="10599419" y="1441491"/>
                  <a:pt x="10642600" y="1668779"/>
                </a:cubicBezTo>
                <a:cubicBezTo>
                  <a:pt x="10685781" y="1896067"/>
                  <a:pt x="10617296" y="1963263"/>
                  <a:pt x="10642600" y="2240279"/>
                </a:cubicBezTo>
                <a:cubicBezTo>
                  <a:pt x="10667904" y="2517295"/>
                  <a:pt x="10606371" y="2461392"/>
                  <a:pt x="10642600" y="2674618"/>
                </a:cubicBezTo>
                <a:cubicBezTo>
                  <a:pt x="10678829" y="2887844"/>
                  <a:pt x="10605966" y="2927019"/>
                  <a:pt x="10642600" y="3108958"/>
                </a:cubicBezTo>
                <a:cubicBezTo>
                  <a:pt x="10679234" y="3290897"/>
                  <a:pt x="10608491" y="3384107"/>
                  <a:pt x="10642600" y="3589018"/>
                </a:cubicBezTo>
                <a:cubicBezTo>
                  <a:pt x="10676709" y="3793929"/>
                  <a:pt x="10590083" y="3940842"/>
                  <a:pt x="10642600" y="4069077"/>
                </a:cubicBezTo>
                <a:cubicBezTo>
                  <a:pt x="10695117" y="4197312"/>
                  <a:pt x="10629690" y="4469918"/>
                  <a:pt x="10642600" y="4571997"/>
                </a:cubicBezTo>
                <a:cubicBezTo>
                  <a:pt x="10389478" y="4616229"/>
                  <a:pt x="10188432" y="4544432"/>
                  <a:pt x="10051344" y="4571997"/>
                </a:cubicBezTo>
                <a:cubicBezTo>
                  <a:pt x="9914256" y="4599562"/>
                  <a:pt x="9904057" y="4553915"/>
                  <a:pt x="9779367" y="4571997"/>
                </a:cubicBezTo>
                <a:cubicBezTo>
                  <a:pt x="9654677" y="4590079"/>
                  <a:pt x="9540829" y="4541567"/>
                  <a:pt x="9400963" y="4571997"/>
                </a:cubicBezTo>
                <a:cubicBezTo>
                  <a:pt x="9261097" y="4602427"/>
                  <a:pt x="9141094" y="4543033"/>
                  <a:pt x="9022560" y="4571997"/>
                </a:cubicBezTo>
                <a:cubicBezTo>
                  <a:pt x="8904026" y="4600961"/>
                  <a:pt x="8690169" y="4570716"/>
                  <a:pt x="8537730" y="4571997"/>
                </a:cubicBezTo>
                <a:cubicBezTo>
                  <a:pt x="8385291" y="4573278"/>
                  <a:pt x="8369097" y="4567053"/>
                  <a:pt x="8265753" y="4571997"/>
                </a:cubicBezTo>
                <a:cubicBezTo>
                  <a:pt x="8162409" y="4576941"/>
                  <a:pt x="7755207" y="4531813"/>
                  <a:pt x="7461645" y="4571997"/>
                </a:cubicBezTo>
                <a:cubicBezTo>
                  <a:pt x="7168083" y="4612181"/>
                  <a:pt x="7005207" y="4490440"/>
                  <a:pt x="6763964" y="4571997"/>
                </a:cubicBezTo>
                <a:cubicBezTo>
                  <a:pt x="6522721" y="4653554"/>
                  <a:pt x="6527382" y="4539403"/>
                  <a:pt x="6385560" y="4571997"/>
                </a:cubicBezTo>
                <a:cubicBezTo>
                  <a:pt x="6243738" y="4604591"/>
                  <a:pt x="5908186" y="4567554"/>
                  <a:pt x="5687878" y="4571997"/>
                </a:cubicBezTo>
                <a:cubicBezTo>
                  <a:pt x="5467570" y="4576440"/>
                  <a:pt x="5172556" y="4556133"/>
                  <a:pt x="4883771" y="4571997"/>
                </a:cubicBezTo>
                <a:cubicBezTo>
                  <a:pt x="4594986" y="4587861"/>
                  <a:pt x="4311939" y="4501026"/>
                  <a:pt x="4079663" y="4571997"/>
                </a:cubicBezTo>
                <a:cubicBezTo>
                  <a:pt x="3847387" y="4642968"/>
                  <a:pt x="3731514" y="4551889"/>
                  <a:pt x="3488408" y="4571997"/>
                </a:cubicBezTo>
                <a:cubicBezTo>
                  <a:pt x="3245302" y="4592105"/>
                  <a:pt x="3245571" y="4556117"/>
                  <a:pt x="3003578" y="4571997"/>
                </a:cubicBezTo>
                <a:cubicBezTo>
                  <a:pt x="2761585" y="4587877"/>
                  <a:pt x="2852193" y="4569650"/>
                  <a:pt x="2731601" y="4571997"/>
                </a:cubicBezTo>
                <a:cubicBezTo>
                  <a:pt x="2611009" y="4574344"/>
                  <a:pt x="2536401" y="4530193"/>
                  <a:pt x="2353197" y="4571997"/>
                </a:cubicBezTo>
                <a:cubicBezTo>
                  <a:pt x="2169993" y="4613801"/>
                  <a:pt x="1829370" y="4490294"/>
                  <a:pt x="1549090" y="4571997"/>
                </a:cubicBezTo>
                <a:cubicBezTo>
                  <a:pt x="1268810" y="4653700"/>
                  <a:pt x="1135847" y="4564750"/>
                  <a:pt x="851408" y="4571997"/>
                </a:cubicBezTo>
                <a:cubicBezTo>
                  <a:pt x="566969" y="4579244"/>
                  <a:pt x="299175" y="4523753"/>
                  <a:pt x="0" y="4571997"/>
                </a:cubicBezTo>
                <a:cubicBezTo>
                  <a:pt x="-14723" y="4392815"/>
                  <a:pt x="15802" y="4226743"/>
                  <a:pt x="0" y="4137657"/>
                </a:cubicBezTo>
                <a:cubicBezTo>
                  <a:pt x="-15802" y="4048571"/>
                  <a:pt x="25203" y="3835325"/>
                  <a:pt x="0" y="3566158"/>
                </a:cubicBezTo>
                <a:cubicBezTo>
                  <a:pt x="-25203" y="3296991"/>
                  <a:pt x="43089" y="3172639"/>
                  <a:pt x="0" y="3040378"/>
                </a:cubicBezTo>
                <a:cubicBezTo>
                  <a:pt x="-43089" y="2908117"/>
                  <a:pt x="27618" y="2650516"/>
                  <a:pt x="0" y="2514598"/>
                </a:cubicBezTo>
                <a:cubicBezTo>
                  <a:pt x="-27618" y="2378680"/>
                  <a:pt x="15056" y="2143704"/>
                  <a:pt x="0" y="1851659"/>
                </a:cubicBezTo>
                <a:cubicBezTo>
                  <a:pt x="-15056" y="1559614"/>
                  <a:pt x="3677" y="1490762"/>
                  <a:pt x="0" y="1325879"/>
                </a:cubicBezTo>
                <a:cubicBezTo>
                  <a:pt x="-3677" y="1160996"/>
                  <a:pt x="48181" y="1001485"/>
                  <a:pt x="0" y="845819"/>
                </a:cubicBezTo>
                <a:cubicBezTo>
                  <a:pt x="-48181" y="690153"/>
                  <a:pt x="5317" y="399382"/>
                  <a:pt x="0" y="0"/>
                </a:cubicBezTo>
                <a:close/>
              </a:path>
              <a:path w="10642600" h="4571997" stroke="0" extrusionOk="0">
                <a:moveTo>
                  <a:pt x="0" y="0"/>
                </a:moveTo>
                <a:cubicBezTo>
                  <a:pt x="196669" y="-41754"/>
                  <a:pt x="438606" y="55643"/>
                  <a:pt x="591256" y="0"/>
                </a:cubicBezTo>
                <a:cubicBezTo>
                  <a:pt x="743906" y="-55643"/>
                  <a:pt x="910391" y="42362"/>
                  <a:pt x="1182511" y="0"/>
                </a:cubicBezTo>
                <a:cubicBezTo>
                  <a:pt x="1454632" y="-42362"/>
                  <a:pt x="1563692" y="26895"/>
                  <a:pt x="1667341" y="0"/>
                </a:cubicBezTo>
                <a:cubicBezTo>
                  <a:pt x="1770990" y="-26895"/>
                  <a:pt x="2036481" y="67925"/>
                  <a:pt x="2258596" y="0"/>
                </a:cubicBezTo>
                <a:cubicBezTo>
                  <a:pt x="2480712" y="-67925"/>
                  <a:pt x="2599323" y="19008"/>
                  <a:pt x="2743426" y="0"/>
                </a:cubicBezTo>
                <a:cubicBezTo>
                  <a:pt x="2887529" y="-19008"/>
                  <a:pt x="2998593" y="12333"/>
                  <a:pt x="3228255" y="0"/>
                </a:cubicBezTo>
                <a:cubicBezTo>
                  <a:pt x="3457917" y="-12333"/>
                  <a:pt x="3565020" y="47838"/>
                  <a:pt x="3819511" y="0"/>
                </a:cubicBezTo>
                <a:cubicBezTo>
                  <a:pt x="4074002" y="-47838"/>
                  <a:pt x="4081339" y="3433"/>
                  <a:pt x="4304340" y="0"/>
                </a:cubicBezTo>
                <a:cubicBezTo>
                  <a:pt x="4527341" y="-3433"/>
                  <a:pt x="4496943" y="12508"/>
                  <a:pt x="4576318" y="0"/>
                </a:cubicBezTo>
                <a:cubicBezTo>
                  <a:pt x="4655693" y="-12508"/>
                  <a:pt x="4777282" y="11223"/>
                  <a:pt x="4954722" y="0"/>
                </a:cubicBezTo>
                <a:cubicBezTo>
                  <a:pt x="5132162" y="-11223"/>
                  <a:pt x="5422393" y="82458"/>
                  <a:pt x="5652403" y="0"/>
                </a:cubicBezTo>
                <a:cubicBezTo>
                  <a:pt x="5882413" y="-82458"/>
                  <a:pt x="5797060" y="3881"/>
                  <a:pt x="5924381" y="0"/>
                </a:cubicBezTo>
                <a:cubicBezTo>
                  <a:pt x="6051702" y="-3881"/>
                  <a:pt x="6384294" y="84841"/>
                  <a:pt x="6728488" y="0"/>
                </a:cubicBezTo>
                <a:cubicBezTo>
                  <a:pt x="7072682" y="-84841"/>
                  <a:pt x="7149651" y="34747"/>
                  <a:pt x="7319744" y="0"/>
                </a:cubicBezTo>
                <a:cubicBezTo>
                  <a:pt x="7489837" y="-34747"/>
                  <a:pt x="7620543" y="44997"/>
                  <a:pt x="7698147" y="0"/>
                </a:cubicBezTo>
                <a:cubicBezTo>
                  <a:pt x="7775751" y="-44997"/>
                  <a:pt x="7954330" y="18475"/>
                  <a:pt x="8076551" y="0"/>
                </a:cubicBezTo>
                <a:cubicBezTo>
                  <a:pt x="8198772" y="-18475"/>
                  <a:pt x="8334916" y="23659"/>
                  <a:pt x="8454954" y="0"/>
                </a:cubicBezTo>
                <a:cubicBezTo>
                  <a:pt x="8574992" y="-23659"/>
                  <a:pt x="8903562" y="66575"/>
                  <a:pt x="9046210" y="0"/>
                </a:cubicBezTo>
                <a:cubicBezTo>
                  <a:pt x="9188858" y="-66575"/>
                  <a:pt x="9414786" y="39741"/>
                  <a:pt x="9531040" y="0"/>
                </a:cubicBezTo>
                <a:cubicBezTo>
                  <a:pt x="9647294" y="-39741"/>
                  <a:pt x="9777486" y="44445"/>
                  <a:pt x="9909443" y="0"/>
                </a:cubicBezTo>
                <a:cubicBezTo>
                  <a:pt x="10041400" y="-44445"/>
                  <a:pt x="10351772" y="66281"/>
                  <a:pt x="10642600" y="0"/>
                </a:cubicBezTo>
                <a:cubicBezTo>
                  <a:pt x="10646730" y="224820"/>
                  <a:pt x="10618815" y="383011"/>
                  <a:pt x="10642600" y="571500"/>
                </a:cubicBezTo>
                <a:cubicBezTo>
                  <a:pt x="10666385" y="759989"/>
                  <a:pt x="10574470" y="974085"/>
                  <a:pt x="10642600" y="1142999"/>
                </a:cubicBezTo>
                <a:cubicBezTo>
                  <a:pt x="10710730" y="1311913"/>
                  <a:pt x="10582280" y="1442966"/>
                  <a:pt x="10642600" y="1668779"/>
                </a:cubicBezTo>
                <a:cubicBezTo>
                  <a:pt x="10702920" y="1894592"/>
                  <a:pt x="10606668" y="1921872"/>
                  <a:pt x="10642600" y="2103119"/>
                </a:cubicBezTo>
                <a:cubicBezTo>
                  <a:pt x="10678532" y="2284366"/>
                  <a:pt x="10618633" y="2444318"/>
                  <a:pt x="10642600" y="2720338"/>
                </a:cubicBezTo>
                <a:cubicBezTo>
                  <a:pt x="10666567" y="2996358"/>
                  <a:pt x="10568214" y="3068582"/>
                  <a:pt x="10642600" y="3383278"/>
                </a:cubicBezTo>
                <a:cubicBezTo>
                  <a:pt x="10716986" y="3697974"/>
                  <a:pt x="10608766" y="3765814"/>
                  <a:pt x="10642600" y="3863337"/>
                </a:cubicBezTo>
                <a:cubicBezTo>
                  <a:pt x="10676434" y="3960860"/>
                  <a:pt x="10639295" y="4253922"/>
                  <a:pt x="10642600" y="4571997"/>
                </a:cubicBezTo>
                <a:cubicBezTo>
                  <a:pt x="10393986" y="4585519"/>
                  <a:pt x="10092519" y="4531018"/>
                  <a:pt x="9838492" y="4571997"/>
                </a:cubicBezTo>
                <a:cubicBezTo>
                  <a:pt x="9584465" y="4612976"/>
                  <a:pt x="9382676" y="4531472"/>
                  <a:pt x="9140811" y="4571997"/>
                </a:cubicBezTo>
                <a:cubicBezTo>
                  <a:pt x="8898946" y="4612522"/>
                  <a:pt x="8785114" y="4499903"/>
                  <a:pt x="8443129" y="4571997"/>
                </a:cubicBezTo>
                <a:cubicBezTo>
                  <a:pt x="8101144" y="4644091"/>
                  <a:pt x="7936101" y="4495349"/>
                  <a:pt x="7639022" y="4571997"/>
                </a:cubicBezTo>
                <a:cubicBezTo>
                  <a:pt x="7341943" y="4648645"/>
                  <a:pt x="7383399" y="4567265"/>
                  <a:pt x="7154192" y="4571997"/>
                </a:cubicBezTo>
                <a:cubicBezTo>
                  <a:pt x="6924985" y="4576729"/>
                  <a:pt x="6635597" y="4562996"/>
                  <a:pt x="6350085" y="4571997"/>
                </a:cubicBezTo>
                <a:cubicBezTo>
                  <a:pt x="6064573" y="4580998"/>
                  <a:pt x="6156429" y="4564898"/>
                  <a:pt x="6078107" y="4571997"/>
                </a:cubicBezTo>
                <a:cubicBezTo>
                  <a:pt x="5999785" y="4579096"/>
                  <a:pt x="5542680" y="4553410"/>
                  <a:pt x="5380426" y="4571997"/>
                </a:cubicBezTo>
                <a:cubicBezTo>
                  <a:pt x="5218172" y="4590584"/>
                  <a:pt x="5020131" y="4528637"/>
                  <a:pt x="4789170" y="4571997"/>
                </a:cubicBezTo>
                <a:cubicBezTo>
                  <a:pt x="4558209" y="4615357"/>
                  <a:pt x="4535910" y="4544127"/>
                  <a:pt x="4410766" y="4571997"/>
                </a:cubicBezTo>
                <a:cubicBezTo>
                  <a:pt x="4285622" y="4599867"/>
                  <a:pt x="3906365" y="4550295"/>
                  <a:pt x="3713085" y="4571997"/>
                </a:cubicBezTo>
                <a:cubicBezTo>
                  <a:pt x="3519805" y="4593699"/>
                  <a:pt x="3239899" y="4497359"/>
                  <a:pt x="2908977" y="4571997"/>
                </a:cubicBezTo>
                <a:cubicBezTo>
                  <a:pt x="2578055" y="4646635"/>
                  <a:pt x="2385589" y="4486384"/>
                  <a:pt x="2104870" y="4571997"/>
                </a:cubicBezTo>
                <a:cubicBezTo>
                  <a:pt x="1824151" y="4657610"/>
                  <a:pt x="1477445" y="4477305"/>
                  <a:pt x="1300762" y="4571997"/>
                </a:cubicBezTo>
                <a:cubicBezTo>
                  <a:pt x="1124079" y="4666689"/>
                  <a:pt x="1145793" y="4549953"/>
                  <a:pt x="1028785" y="4571997"/>
                </a:cubicBezTo>
                <a:cubicBezTo>
                  <a:pt x="911777" y="4594041"/>
                  <a:pt x="822169" y="4548187"/>
                  <a:pt x="756807" y="4571997"/>
                </a:cubicBezTo>
                <a:cubicBezTo>
                  <a:pt x="691445" y="4595807"/>
                  <a:pt x="198173" y="4483645"/>
                  <a:pt x="0" y="4571997"/>
                </a:cubicBezTo>
                <a:cubicBezTo>
                  <a:pt x="-67489" y="4445075"/>
                  <a:pt x="7981" y="4210878"/>
                  <a:pt x="0" y="3954777"/>
                </a:cubicBezTo>
                <a:cubicBezTo>
                  <a:pt x="-7981" y="3698676"/>
                  <a:pt x="53478" y="3659318"/>
                  <a:pt x="0" y="3428998"/>
                </a:cubicBezTo>
                <a:cubicBezTo>
                  <a:pt x="-53478" y="3198678"/>
                  <a:pt x="27530" y="3036600"/>
                  <a:pt x="0" y="2811778"/>
                </a:cubicBezTo>
                <a:cubicBezTo>
                  <a:pt x="-27530" y="2586956"/>
                  <a:pt x="5114" y="2532068"/>
                  <a:pt x="0" y="2331718"/>
                </a:cubicBezTo>
                <a:cubicBezTo>
                  <a:pt x="-5114" y="2131368"/>
                  <a:pt x="878" y="1971537"/>
                  <a:pt x="0" y="1760219"/>
                </a:cubicBezTo>
                <a:cubicBezTo>
                  <a:pt x="-878" y="1548901"/>
                  <a:pt x="45834" y="1473387"/>
                  <a:pt x="0" y="1280159"/>
                </a:cubicBezTo>
                <a:cubicBezTo>
                  <a:pt x="-45834" y="1086931"/>
                  <a:pt x="27809" y="990845"/>
                  <a:pt x="0" y="754380"/>
                </a:cubicBezTo>
                <a:cubicBezTo>
                  <a:pt x="-27809" y="517915"/>
                  <a:pt x="21468" y="340219"/>
                  <a:pt x="0" y="0"/>
                </a:cubicBezTo>
                <a:close/>
              </a:path>
            </a:pathLst>
          </a:custGeom>
          <a:ln w="28575">
            <a:solidFill>
              <a:srgbClr val="0070C0"/>
            </a:solidFill>
            <a:extLst>
              <a:ext uri="{C807C97D-BFC1-408E-A445-0C87EB9F89A2}">
                <ask:lineSketchStyleProps xmlns:ask="http://schemas.microsoft.com/office/drawing/2018/sketchyshapes" sd="1882929399">
                  <ask:type>
                    <ask:lineSketchScribble/>
                  </ask:type>
                </ask:lineSketchStyleProps>
              </a:ext>
            </a:extLst>
          </a:ln>
        </p:spPr>
        <p:txBody>
          <a:bodyPr>
            <a:normAutofit fontScale="70000" lnSpcReduction="20000"/>
          </a:bodyPr>
          <a:lstStyle/>
          <a:p>
            <a:pPr marL="0" indent="0">
              <a:buNone/>
            </a:pPr>
            <a:r>
              <a:rPr lang="fr-FR" sz="3400" b="1" dirty="0">
                <a:solidFill>
                  <a:srgbClr val="FF0000"/>
                </a:solidFill>
              </a:rPr>
              <a:t>Utilité du protocole DANTE</a:t>
            </a:r>
            <a:endParaRPr lang="fr-FR" sz="3400" dirty="0">
              <a:solidFill>
                <a:srgbClr val="FF0000"/>
              </a:solidFill>
            </a:endParaRPr>
          </a:p>
          <a:p>
            <a:pPr marL="0" indent="0">
              <a:buNone/>
            </a:pPr>
            <a:r>
              <a:rPr lang="fr-BJ" dirty="0"/>
              <a:t>Dans le domaine du son et de l'image, </a:t>
            </a:r>
            <a:r>
              <a:rPr lang="fr-BJ" b="1" dirty="0">
                <a:solidFill>
                  <a:srgbClr val="00B050"/>
                </a:solidFill>
              </a:rPr>
              <a:t>DANTE</a:t>
            </a:r>
            <a:r>
              <a:rPr lang="fr-BJ" dirty="0"/>
              <a:t> (qui signifie </a:t>
            </a:r>
            <a:r>
              <a:rPr lang="fr-BJ" i="1" dirty="0"/>
              <a:t>Digital Audio Network </a:t>
            </a:r>
            <a:r>
              <a:rPr lang="fr-BJ" i="1" dirty="0" err="1"/>
              <a:t>Through</a:t>
            </a:r>
            <a:r>
              <a:rPr lang="fr-BJ" i="1" dirty="0"/>
              <a:t> Ethernet</a:t>
            </a:r>
            <a:r>
              <a:rPr lang="fr-BJ" dirty="0"/>
              <a:t>) est le principal protocole mondial d'</a:t>
            </a:r>
            <a:r>
              <a:rPr lang="fr-BJ" b="1" dirty="0"/>
              <a:t>Audio sur IP</a:t>
            </a:r>
            <a:r>
              <a:rPr lang="fr-BJ" dirty="0"/>
              <a:t>. </a:t>
            </a:r>
          </a:p>
          <a:p>
            <a:pPr lvl="0"/>
            <a:r>
              <a:rPr lang="fr-BJ" b="1" dirty="0">
                <a:solidFill>
                  <a:srgbClr val="00B050"/>
                </a:solidFill>
              </a:rPr>
              <a:t>À quoi ça sert </a:t>
            </a:r>
            <a:r>
              <a:rPr lang="fr-BJ" b="1" dirty="0"/>
              <a:t>:</a:t>
            </a:r>
            <a:r>
              <a:rPr lang="fr-BJ" dirty="0"/>
              <a:t> Développé </a:t>
            </a:r>
            <a:r>
              <a:rPr lang="fr-FR" dirty="0"/>
              <a:t>par </a:t>
            </a:r>
            <a:r>
              <a:rPr lang="fr-BJ" dirty="0" err="1"/>
              <a:t>Audinate</a:t>
            </a:r>
            <a:r>
              <a:rPr lang="fr-BJ" dirty="0"/>
              <a:t>, il permet de transmettre des canaux audio et vidéo numériques avec une </a:t>
            </a:r>
            <a:r>
              <a:rPr lang="fr-BJ" b="1" dirty="0"/>
              <a:t>qualité professionnelle </a:t>
            </a:r>
            <a:r>
              <a:rPr lang="fr-BJ" dirty="0"/>
              <a:t>et </a:t>
            </a:r>
            <a:r>
              <a:rPr lang="fr-BJ" b="1" dirty="0"/>
              <a:t>une latence quasi nulle</a:t>
            </a:r>
            <a:r>
              <a:rPr lang="fr-BJ" dirty="0"/>
              <a:t>, via de simples câbles réseau standards (Ethernet).</a:t>
            </a:r>
          </a:p>
          <a:p>
            <a:pPr lvl="0"/>
            <a:r>
              <a:rPr lang="fr-BJ" b="1" dirty="0">
                <a:solidFill>
                  <a:srgbClr val="0070C0"/>
                </a:solidFill>
              </a:rPr>
              <a:t>Utilisation </a:t>
            </a:r>
            <a:r>
              <a:rPr lang="fr-BJ" b="1" dirty="0"/>
              <a:t>:</a:t>
            </a:r>
            <a:r>
              <a:rPr lang="fr-BJ" dirty="0"/>
              <a:t> Il est devenu la norme dans les</a:t>
            </a:r>
            <a:r>
              <a:rPr lang="fr-FR" dirty="0"/>
              <a:t> régies audiovisuelles plus précisément dans les</a:t>
            </a:r>
            <a:r>
              <a:rPr lang="fr-BJ" dirty="0"/>
              <a:t> concerts, les studios d'enregistrement, les salles de spectacle et l'intégration audiovisuelle pour relier tous les équipements (micros, tables de mixage, amplis) simplement et sans câblage complexe. </a:t>
            </a:r>
            <a:endParaRPr lang="fr-FR" dirty="0"/>
          </a:p>
          <a:p>
            <a:pPr marL="0" indent="0">
              <a:buNone/>
            </a:pPr>
            <a:endParaRPr lang="fr-FR" b="1" dirty="0"/>
          </a:p>
          <a:p>
            <a:pPr marL="0" indent="0">
              <a:buNone/>
            </a:pPr>
            <a:r>
              <a:rPr lang="fr-BJ" b="1" dirty="0"/>
              <a:t>Pour </a:t>
            </a:r>
            <a:r>
              <a:rPr lang="fr-FR" b="1" dirty="0"/>
              <a:t>le</a:t>
            </a:r>
            <a:r>
              <a:rPr lang="fr-BJ" b="1" dirty="0"/>
              <a:t> technicien, c'est le système qui remplace les lourds câbles analogiques ("</a:t>
            </a:r>
            <a:r>
              <a:rPr lang="fr-BJ" b="1" dirty="0" err="1"/>
              <a:t>multi-paires</a:t>
            </a:r>
            <a:r>
              <a:rPr lang="fr-BJ" b="1" dirty="0"/>
              <a:t>") par de simples câbles réseau informatique</a:t>
            </a:r>
            <a:r>
              <a:rPr lang="fr-BJ" dirty="0"/>
              <a:t>. </a:t>
            </a:r>
          </a:p>
          <a:p>
            <a:pPr marL="0" lvl="0" indent="0">
              <a:buNone/>
            </a:pPr>
            <a:endParaRPr lang="fr-FR" dirty="0"/>
          </a:p>
          <a:p>
            <a:pPr marL="0" lvl="0" indent="0">
              <a:buNone/>
            </a:pPr>
            <a:r>
              <a:rPr lang="fr-BJ" dirty="0"/>
              <a:t>Vous pouvez consulter le site officiel </a:t>
            </a:r>
            <a:r>
              <a:rPr lang="fr-BJ" dirty="0" err="1">
                <a:hlinkClick r:id="rId2">
                  <a:extLst>
                    <a:ext uri="{A12FA001-AC4F-418D-AE19-62706E023703}">
                      <ahyp:hlinkClr xmlns:ahyp="http://schemas.microsoft.com/office/drawing/2018/hyperlinkcolor" val="tx"/>
                    </a:ext>
                  </a:extLst>
                </a:hlinkClick>
              </a:rPr>
              <a:t>GetDante</a:t>
            </a:r>
            <a:r>
              <a:rPr lang="fr-BJ" dirty="0"/>
              <a:t> </a:t>
            </a:r>
            <a:r>
              <a:rPr lang="fr-FR" dirty="0"/>
              <a:t>à l’adresse </a:t>
            </a:r>
            <a:r>
              <a:rPr lang="fr-FR" dirty="0">
                <a:hlinkClick r:id="rId2"/>
              </a:rPr>
              <a:t>https://www.getdante.com/fr/meet-dante/what-is-dante/</a:t>
            </a:r>
            <a:r>
              <a:rPr lang="fr-FR" dirty="0"/>
              <a:t>  </a:t>
            </a:r>
            <a:r>
              <a:rPr lang="fr-BJ" dirty="0"/>
              <a:t>pour en savoir plus sur les équipements compatibles</a:t>
            </a:r>
          </a:p>
          <a:p>
            <a:pPr marL="0" indent="0">
              <a:buNone/>
            </a:pPr>
            <a:endParaRPr lang="fr-FR" b="1" dirty="0"/>
          </a:p>
        </p:txBody>
      </p:sp>
    </p:spTree>
    <p:extLst>
      <p:ext uri="{BB962C8B-B14F-4D97-AF65-F5344CB8AC3E}">
        <p14:creationId xmlns:p14="http://schemas.microsoft.com/office/powerpoint/2010/main" val="3863687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63725-0571-33C8-AB6D-8DB762E91F88}"/>
            </a:ext>
          </a:extLst>
        </p:cNvPr>
        <p:cNvGrpSpPr/>
        <p:nvPr/>
      </p:nvGrpSpPr>
      <p:grpSpPr>
        <a:xfrm>
          <a:off x="0" y="0"/>
          <a:ext cx="0" cy="0"/>
          <a:chOff x="0" y="0"/>
          <a:chExt cx="0" cy="0"/>
        </a:xfrm>
      </p:grpSpPr>
      <p:sp>
        <p:nvSpPr>
          <p:cNvPr id="12" name="Organigramme : Bande perforée 11">
            <a:extLst>
              <a:ext uri="{FF2B5EF4-FFF2-40B4-BE49-F238E27FC236}">
                <a16:creationId xmlns:a16="http://schemas.microsoft.com/office/drawing/2014/main" id="{AFD679F9-70A3-1AA4-3ECB-5FCE27423599}"/>
              </a:ext>
            </a:extLst>
          </p:cNvPr>
          <p:cNvSpPr/>
          <p:nvPr/>
        </p:nvSpPr>
        <p:spPr>
          <a:xfrm>
            <a:off x="279401" y="694268"/>
            <a:ext cx="11624732" cy="6654802"/>
          </a:xfrm>
          <a:prstGeom prst="flowChartPunchedTape">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BJ"/>
          </a:p>
        </p:txBody>
      </p:sp>
      <p:sp>
        <p:nvSpPr>
          <p:cNvPr id="2" name="Titre 1">
            <a:extLst>
              <a:ext uri="{FF2B5EF4-FFF2-40B4-BE49-F238E27FC236}">
                <a16:creationId xmlns:a16="http://schemas.microsoft.com/office/drawing/2014/main" id="{3E930A40-6E65-44AB-D085-92E77387F2AE}"/>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rgbClr val="FFC000"/>
          </a:solidFill>
          <a:ln w="28575">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11" name="Espace réservé du contenu 10">
            <a:extLst>
              <a:ext uri="{FF2B5EF4-FFF2-40B4-BE49-F238E27FC236}">
                <a16:creationId xmlns:a16="http://schemas.microsoft.com/office/drawing/2014/main" id="{E9C9048E-4A57-5CDC-D593-299676742B9F}"/>
              </a:ext>
            </a:extLst>
          </p:cNvPr>
          <p:cNvSpPr>
            <a:spLocks noGrp="1"/>
          </p:cNvSpPr>
          <p:nvPr>
            <p:ph idx="1"/>
          </p:nvPr>
        </p:nvSpPr>
        <p:spPr>
          <a:xfrm>
            <a:off x="711200" y="1920876"/>
            <a:ext cx="10642600" cy="4571997"/>
          </a:xfrm>
          <a:custGeom>
            <a:avLst/>
            <a:gdLst>
              <a:gd name="csX0" fmla="*/ 0 w 10642600"/>
              <a:gd name="csY0" fmla="*/ 0 h 4571997"/>
              <a:gd name="csX1" fmla="*/ 697682 w 10642600"/>
              <a:gd name="csY1" fmla="*/ 0 h 4571997"/>
              <a:gd name="csX2" fmla="*/ 1501789 w 10642600"/>
              <a:gd name="csY2" fmla="*/ 0 h 4571997"/>
              <a:gd name="csX3" fmla="*/ 1986619 w 10642600"/>
              <a:gd name="csY3" fmla="*/ 0 h 4571997"/>
              <a:gd name="csX4" fmla="*/ 2790726 w 10642600"/>
              <a:gd name="csY4" fmla="*/ 0 h 4571997"/>
              <a:gd name="csX5" fmla="*/ 3381982 w 10642600"/>
              <a:gd name="csY5" fmla="*/ 0 h 4571997"/>
              <a:gd name="csX6" fmla="*/ 3653959 w 10642600"/>
              <a:gd name="csY6" fmla="*/ 0 h 4571997"/>
              <a:gd name="csX7" fmla="*/ 4032363 w 10642600"/>
              <a:gd name="csY7" fmla="*/ 0 h 4571997"/>
              <a:gd name="csX8" fmla="*/ 4730044 w 10642600"/>
              <a:gd name="csY8" fmla="*/ 0 h 4571997"/>
              <a:gd name="csX9" fmla="*/ 5534152 w 10642600"/>
              <a:gd name="csY9" fmla="*/ 0 h 4571997"/>
              <a:gd name="csX10" fmla="*/ 6125408 w 10642600"/>
              <a:gd name="csY10" fmla="*/ 0 h 4571997"/>
              <a:gd name="csX11" fmla="*/ 6397385 w 10642600"/>
              <a:gd name="csY11" fmla="*/ 0 h 4571997"/>
              <a:gd name="csX12" fmla="*/ 6988641 w 10642600"/>
              <a:gd name="csY12" fmla="*/ 0 h 4571997"/>
              <a:gd name="csX13" fmla="*/ 7686322 w 10642600"/>
              <a:gd name="csY13" fmla="*/ 0 h 4571997"/>
              <a:gd name="csX14" fmla="*/ 8384004 w 10642600"/>
              <a:gd name="csY14" fmla="*/ 0 h 4571997"/>
              <a:gd name="csX15" fmla="*/ 8868833 w 10642600"/>
              <a:gd name="csY15" fmla="*/ 0 h 4571997"/>
              <a:gd name="csX16" fmla="*/ 9247237 w 10642600"/>
              <a:gd name="csY16" fmla="*/ 0 h 4571997"/>
              <a:gd name="csX17" fmla="*/ 9838492 w 10642600"/>
              <a:gd name="csY17" fmla="*/ 0 h 4571997"/>
              <a:gd name="csX18" fmla="*/ 10642600 w 10642600"/>
              <a:gd name="csY18" fmla="*/ 0 h 4571997"/>
              <a:gd name="csX19" fmla="*/ 10642600 w 10642600"/>
              <a:gd name="csY19" fmla="*/ 571500 h 4571997"/>
              <a:gd name="csX20" fmla="*/ 10642600 w 10642600"/>
              <a:gd name="csY20" fmla="*/ 1142999 h 4571997"/>
              <a:gd name="csX21" fmla="*/ 10642600 w 10642600"/>
              <a:gd name="csY21" fmla="*/ 1668779 h 4571997"/>
              <a:gd name="csX22" fmla="*/ 10642600 w 10642600"/>
              <a:gd name="csY22" fmla="*/ 2240279 h 4571997"/>
              <a:gd name="csX23" fmla="*/ 10642600 w 10642600"/>
              <a:gd name="csY23" fmla="*/ 2674618 h 4571997"/>
              <a:gd name="csX24" fmla="*/ 10642600 w 10642600"/>
              <a:gd name="csY24" fmla="*/ 3108958 h 4571997"/>
              <a:gd name="csX25" fmla="*/ 10642600 w 10642600"/>
              <a:gd name="csY25" fmla="*/ 3589018 h 4571997"/>
              <a:gd name="csX26" fmla="*/ 10642600 w 10642600"/>
              <a:gd name="csY26" fmla="*/ 4069077 h 4571997"/>
              <a:gd name="csX27" fmla="*/ 10642600 w 10642600"/>
              <a:gd name="csY27" fmla="*/ 4571997 h 4571997"/>
              <a:gd name="csX28" fmla="*/ 10051344 w 10642600"/>
              <a:gd name="csY28" fmla="*/ 4571997 h 4571997"/>
              <a:gd name="csX29" fmla="*/ 9779367 w 10642600"/>
              <a:gd name="csY29" fmla="*/ 4571997 h 4571997"/>
              <a:gd name="csX30" fmla="*/ 9400963 w 10642600"/>
              <a:gd name="csY30" fmla="*/ 4571997 h 4571997"/>
              <a:gd name="csX31" fmla="*/ 9022560 w 10642600"/>
              <a:gd name="csY31" fmla="*/ 4571997 h 4571997"/>
              <a:gd name="csX32" fmla="*/ 8537730 w 10642600"/>
              <a:gd name="csY32" fmla="*/ 4571997 h 4571997"/>
              <a:gd name="csX33" fmla="*/ 8265753 w 10642600"/>
              <a:gd name="csY33" fmla="*/ 4571997 h 4571997"/>
              <a:gd name="csX34" fmla="*/ 7461645 w 10642600"/>
              <a:gd name="csY34" fmla="*/ 4571997 h 4571997"/>
              <a:gd name="csX35" fmla="*/ 6763964 w 10642600"/>
              <a:gd name="csY35" fmla="*/ 4571997 h 4571997"/>
              <a:gd name="csX36" fmla="*/ 6385560 w 10642600"/>
              <a:gd name="csY36" fmla="*/ 4571997 h 4571997"/>
              <a:gd name="csX37" fmla="*/ 5687878 w 10642600"/>
              <a:gd name="csY37" fmla="*/ 4571997 h 4571997"/>
              <a:gd name="csX38" fmla="*/ 4883771 w 10642600"/>
              <a:gd name="csY38" fmla="*/ 4571997 h 4571997"/>
              <a:gd name="csX39" fmla="*/ 4079663 w 10642600"/>
              <a:gd name="csY39" fmla="*/ 4571997 h 4571997"/>
              <a:gd name="csX40" fmla="*/ 3488408 w 10642600"/>
              <a:gd name="csY40" fmla="*/ 4571997 h 4571997"/>
              <a:gd name="csX41" fmla="*/ 3003578 w 10642600"/>
              <a:gd name="csY41" fmla="*/ 4571997 h 4571997"/>
              <a:gd name="csX42" fmla="*/ 2731601 w 10642600"/>
              <a:gd name="csY42" fmla="*/ 4571997 h 4571997"/>
              <a:gd name="csX43" fmla="*/ 2353197 w 10642600"/>
              <a:gd name="csY43" fmla="*/ 4571997 h 4571997"/>
              <a:gd name="csX44" fmla="*/ 1549090 w 10642600"/>
              <a:gd name="csY44" fmla="*/ 4571997 h 4571997"/>
              <a:gd name="csX45" fmla="*/ 851408 w 10642600"/>
              <a:gd name="csY45" fmla="*/ 4571997 h 4571997"/>
              <a:gd name="csX46" fmla="*/ 0 w 10642600"/>
              <a:gd name="csY46" fmla="*/ 4571997 h 4571997"/>
              <a:gd name="csX47" fmla="*/ 0 w 10642600"/>
              <a:gd name="csY47" fmla="*/ 4137657 h 4571997"/>
              <a:gd name="csX48" fmla="*/ 0 w 10642600"/>
              <a:gd name="csY48" fmla="*/ 3566158 h 4571997"/>
              <a:gd name="csX49" fmla="*/ 0 w 10642600"/>
              <a:gd name="csY49" fmla="*/ 3040378 h 4571997"/>
              <a:gd name="csX50" fmla="*/ 0 w 10642600"/>
              <a:gd name="csY50" fmla="*/ 2514598 h 4571997"/>
              <a:gd name="csX51" fmla="*/ 0 w 10642600"/>
              <a:gd name="csY51" fmla="*/ 1851659 h 4571997"/>
              <a:gd name="csX52" fmla="*/ 0 w 10642600"/>
              <a:gd name="csY52" fmla="*/ 1325879 h 4571997"/>
              <a:gd name="csX53" fmla="*/ 0 w 10642600"/>
              <a:gd name="csY53" fmla="*/ 845819 h 4571997"/>
              <a:gd name="csX54" fmla="*/ 0 w 10642600"/>
              <a:gd name="csY54" fmla="*/ 0 h 457199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10642600" h="4571997" fill="none" extrusionOk="0">
                <a:moveTo>
                  <a:pt x="0" y="0"/>
                </a:moveTo>
                <a:cubicBezTo>
                  <a:pt x="273184" y="-34073"/>
                  <a:pt x="543887" y="18628"/>
                  <a:pt x="697682" y="0"/>
                </a:cubicBezTo>
                <a:cubicBezTo>
                  <a:pt x="851477" y="-18628"/>
                  <a:pt x="1340880" y="21165"/>
                  <a:pt x="1501789" y="0"/>
                </a:cubicBezTo>
                <a:cubicBezTo>
                  <a:pt x="1662698" y="-21165"/>
                  <a:pt x="1838437" y="57874"/>
                  <a:pt x="1986619" y="0"/>
                </a:cubicBezTo>
                <a:cubicBezTo>
                  <a:pt x="2134801" y="-57874"/>
                  <a:pt x="2573432" y="78523"/>
                  <a:pt x="2790726" y="0"/>
                </a:cubicBezTo>
                <a:cubicBezTo>
                  <a:pt x="3008020" y="-78523"/>
                  <a:pt x="3239776" y="24073"/>
                  <a:pt x="3381982" y="0"/>
                </a:cubicBezTo>
                <a:cubicBezTo>
                  <a:pt x="3524188" y="-24073"/>
                  <a:pt x="3548012" y="26482"/>
                  <a:pt x="3653959" y="0"/>
                </a:cubicBezTo>
                <a:cubicBezTo>
                  <a:pt x="3759906" y="-26482"/>
                  <a:pt x="3850962" y="44180"/>
                  <a:pt x="4032363" y="0"/>
                </a:cubicBezTo>
                <a:cubicBezTo>
                  <a:pt x="4213764" y="-44180"/>
                  <a:pt x="4589867" y="5305"/>
                  <a:pt x="4730044" y="0"/>
                </a:cubicBezTo>
                <a:cubicBezTo>
                  <a:pt x="4870221" y="-5305"/>
                  <a:pt x="5143138" y="50885"/>
                  <a:pt x="5534152" y="0"/>
                </a:cubicBezTo>
                <a:cubicBezTo>
                  <a:pt x="5925166" y="-50885"/>
                  <a:pt x="5932346" y="27535"/>
                  <a:pt x="6125408" y="0"/>
                </a:cubicBezTo>
                <a:cubicBezTo>
                  <a:pt x="6318470" y="-27535"/>
                  <a:pt x="6334183" y="20309"/>
                  <a:pt x="6397385" y="0"/>
                </a:cubicBezTo>
                <a:cubicBezTo>
                  <a:pt x="6460587" y="-20309"/>
                  <a:pt x="6697521" y="35821"/>
                  <a:pt x="6988641" y="0"/>
                </a:cubicBezTo>
                <a:cubicBezTo>
                  <a:pt x="7279761" y="-35821"/>
                  <a:pt x="7474862" y="42139"/>
                  <a:pt x="7686322" y="0"/>
                </a:cubicBezTo>
                <a:cubicBezTo>
                  <a:pt x="7897782" y="-42139"/>
                  <a:pt x="8078745" y="78518"/>
                  <a:pt x="8384004" y="0"/>
                </a:cubicBezTo>
                <a:cubicBezTo>
                  <a:pt x="8689263" y="-78518"/>
                  <a:pt x="8626952" y="43555"/>
                  <a:pt x="8868833" y="0"/>
                </a:cubicBezTo>
                <a:cubicBezTo>
                  <a:pt x="9110714" y="-43555"/>
                  <a:pt x="9143441" y="44673"/>
                  <a:pt x="9247237" y="0"/>
                </a:cubicBezTo>
                <a:cubicBezTo>
                  <a:pt x="9351033" y="-44673"/>
                  <a:pt x="9718124" y="15024"/>
                  <a:pt x="9838492" y="0"/>
                </a:cubicBezTo>
                <a:cubicBezTo>
                  <a:pt x="9958860" y="-15024"/>
                  <a:pt x="10295669" y="32647"/>
                  <a:pt x="10642600" y="0"/>
                </a:cubicBezTo>
                <a:cubicBezTo>
                  <a:pt x="10652568" y="170966"/>
                  <a:pt x="10628024" y="346941"/>
                  <a:pt x="10642600" y="571500"/>
                </a:cubicBezTo>
                <a:cubicBezTo>
                  <a:pt x="10657176" y="796059"/>
                  <a:pt x="10578418" y="1008977"/>
                  <a:pt x="10642600" y="1142999"/>
                </a:cubicBezTo>
                <a:cubicBezTo>
                  <a:pt x="10706782" y="1277021"/>
                  <a:pt x="10599419" y="1441491"/>
                  <a:pt x="10642600" y="1668779"/>
                </a:cubicBezTo>
                <a:cubicBezTo>
                  <a:pt x="10685781" y="1896067"/>
                  <a:pt x="10617296" y="1963263"/>
                  <a:pt x="10642600" y="2240279"/>
                </a:cubicBezTo>
                <a:cubicBezTo>
                  <a:pt x="10667904" y="2517295"/>
                  <a:pt x="10606371" y="2461392"/>
                  <a:pt x="10642600" y="2674618"/>
                </a:cubicBezTo>
                <a:cubicBezTo>
                  <a:pt x="10678829" y="2887844"/>
                  <a:pt x="10605966" y="2927019"/>
                  <a:pt x="10642600" y="3108958"/>
                </a:cubicBezTo>
                <a:cubicBezTo>
                  <a:pt x="10679234" y="3290897"/>
                  <a:pt x="10608491" y="3384107"/>
                  <a:pt x="10642600" y="3589018"/>
                </a:cubicBezTo>
                <a:cubicBezTo>
                  <a:pt x="10676709" y="3793929"/>
                  <a:pt x="10590083" y="3940842"/>
                  <a:pt x="10642600" y="4069077"/>
                </a:cubicBezTo>
                <a:cubicBezTo>
                  <a:pt x="10695117" y="4197312"/>
                  <a:pt x="10629690" y="4469918"/>
                  <a:pt x="10642600" y="4571997"/>
                </a:cubicBezTo>
                <a:cubicBezTo>
                  <a:pt x="10389478" y="4616229"/>
                  <a:pt x="10188432" y="4544432"/>
                  <a:pt x="10051344" y="4571997"/>
                </a:cubicBezTo>
                <a:cubicBezTo>
                  <a:pt x="9914256" y="4599562"/>
                  <a:pt x="9904057" y="4553915"/>
                  <a:pt x="9779367" y="4571997"/>
                </a:cubicBezTo>
                <a:cubicBezTo>
                  <a:pt x="9654677" y="4590079"/>
                  <a:pt x="9540829" y="4541567"/>
                  <a:pt x="9400963" y="4571997"/>
                </a:cubicBezTo>
                <a:cubicBezTo>
                  <a:pt x="9261097" y="4602427"/>
                  <a:pt x="9141094" y="4543033"/>
                  <a:pt x="9022560" y="4571997"/>
                </a:cubicBezTo>
                <a:cubicBezTo>
                  <a:pt x="8904026" y="4600961"/>
                  <a:pt x="8690169" y="4570716"/>
                  <a:pt x="8537730" y="4571997"/>
                </a:cubicBezTo>
                <a:cubicBezTo>
                  <a:pt x="8385291" y="4573278"/>
                  <a:pt x="8369097" y="4567053"/>
                  <a:pt x="8265753" y="4571997"/>
                </a:cubicBezTo>
                <a:cubicBezTo>
                  <a:pt x="8162409" y="4576941"/>
                  <a:pt x="7755207" y="4531813"/>
                  <a:pt x="7461645" y="4571997"/>
                </a:cubicBezTo>
                <a:cubicBezTo>
                  <a:pt x="7168083" y="4612181"/>
                  <a:pt x="7005207" y="4490440"/>
                  <a:pt x="6763964" y="4571997"/>
                </a:cubicBezTo>
                <a:cubicBezTo>
                  <a:pt x="6522721" y="4653554"/>
                  <a:pt x="6527382" y="4539403"/>
                  <a:pt x="6385560" y="4571997"/>
                </a:cubicBezTo>
                <a:cubicBezTo>
                  <a:pt x="6243738" y="4604591"/>
                  <a:pt x="5908186" y="4567554"/>
                  <a:pt x="5687878" y="4571997"/>
                </a:cubicBezTo>
                <a:cubicBezTo>
                  <a:pt x="5467570" y="4576440"/>
                  <a:pt x="5172556" y="4556133"/>
                  <a:pt x="4883771" y="4571997"/>
                </a:cubicBezTo>
                <a:cubicBezTo>
                  <a:pt x="4594986" y="4587861"/>
                  <a:pt x="4311939" y="4501026"/>
                  <a:pt x="4079663" y="4571997"/>
                </a:cubicBezTo>
                <a:cubicBezTo>
                  <a:pt x="3847387" y="4642968"/>
                  <a:pt x="3731514" y="4551889"/>
                  <a:pt x="3488408" y="4571997"/>
                </a:cubicBezTo>
                <a:cubicBezTo>
                  <a:pt x="3245302" y="4592105"/>
                  <a:pt x="3245571" y="4556117"/>
                  <a:pt x="3003578" y="4571997"/>
                </a:cubicBezTo>
                <a:cubicBezTo>
                  <a:pt x="2761585" y="4587877"/>
                  <a:pt x="2852193" y="4569650"/>
                  <a:pt x="2731601" y="4571997"/>
                </a:cubicBezTo>
                <a:cubicBezTo>
                  <a:pt x="2611009" y="4574344"/>
                  <a:pt x="2536401" y="4530193"/>
                  <a:pt x="2353197" y="4571997"/>
                </a:cubicBezTo>
                <a:cubicBezTo>
                  <a:pt x="2169993" y="4613801"/>
                  <a:pt x="1829370" y="4490294"/>
                  <a:pt x="1549090" y="4571997"/>
                </a:cubicBezTo>
                <a:cubicBezTo>
                  <a:pt x="1268810" y="4653700"/>
                  <a:pt x="1135847" y="4564750"/>
                  <a:pt x="851408" y="4571997"/>
                </a:cubicBezTo>
                <a:cubicBezTo>
                  <a:pt x="566969" y="4579244"/>
                  <a:pt x="299175" y="4523753"/>
                  <a:pt x="0" y="4571997"/>
                </a:cubicBezTo>
                <a:cubicBezTo>
                  <a:pt x="-14723" y="4392815"/>
                  <a:pt x="15802" y="4226743"/>
                  <a:pt x="0" y="4137657"/>
                </a:cubicBezTo>
                <a:cubicBezTo>
                  <a:pt x="-15802" y="4048571"/>
                  <a:pt x="25203" y="3835325"/>
                  <a:pt x="0" y="3566158"/>
                </a:cubicBezTo>
                <a:cubicBezTo>
                  <a:pt x="-25203" y="3296991"/>
                  <a:pt x="43089" y="3172639"/>
                  <a:pt x="0" y="3040378"/>
                </a:cubicBezTo>
                <a:cubicBezTo>
                  <a:pt x="-43089" y="2908117"/>
                  <a:pt x="27618" y="2650516"/>
                  <a:pt x="0" y="2514598"/>
                </a:cubicBezTo>
                <a:cubicBezTo>
                  <a:pt x="-27618" y="2378680"/>
                  <a:pt x="15056" y="2143704"/>
                  <a:pt x="0" y="1851659"/>
                </a:cubicBezTo>
                <a:cubicBezTo>
                  <a:pt x="-15056" y="1559614"/>
                  <a:pt x="3677" y="1490762"/>
                  <a:pt x="0" y="1325879"/>
                </a:cubicBezTo>
                <a:cubicBezTo>
                  <a:pt x="-3677" y="1160996"/>
                  <a:pt x="48181" y="1001485"/>
                  <a:pt x="0" y="845819"/>
                </a:cubicBezTo>
                <a:cubicBezTo>
                  <a:pt x="-48181" y="690153"/>
                  <a:pt x="5317" y="399382"/>
                  <a:pt x="0" y="0"/>
                </a:cubicBezTo>
                <a:close/>
              </a:path>
              <a:path w="10642600" h="4571997" stroke="0" extrusionOk="0">
                <a:moveTo>
                  <a:pt x="0" y="0"/>
                </a:moveTo>
                <a:cubicBezTo>
                  <a:pt x="196669" y="-41754"/>
                  <a:pt x="438606" y="55643"/>
                  <a:pt x="591256" y="0"/>
                </a:cubicBezTo>
                <a:cubicBezTo>
                  <a:pt x="743906" y="-55643"/>
                  <a:pt x="910391" y="42362"/>
                  <a:pt x="1182511" y="0"/>
                </a:cubicBezTo>
                <a:cubicBezTo>
                  <a:pt x="1454632" y="-42362"/>
                  <a:pt x="1563692" y="26895"/>
                  <a:pt x="1667341" y="0"/>
                </a:cubicBezTo>
                <a:cubicBezTo>
                  <a:pt x="1770990" y="-26895"/>
                  <a:pt x="2036481" y="67925"/>
                  <a:pt x="2258596" y="0"/>
                </a:cubicBezTo>
                <a:cubicBezTo>
                  <a:pt x="2480712" y="-67925"/>
                  <a:pt x="2599323" y="19008"/>
                  <a:pt x="2743426" y="0"/>
                </a:cubicBezTo>
                <a:cubicBezTo>
                  <a:pt x="2887529" y="-19008"/>
                  <a:pt x="2998593" y="12333"/>
                  <a:pt x="3228255" y="0"/>
                </a:cubicBezTo>
                <a:cubicBezTo>
                  <a:pt x="3457917" y="-12333"/>
                  <a:pt x="3565020" y="47838"/>
                  <a:pt x="3819511" y="0"/>
                </a:cubicBezTo>
                <a:cubicBezTo>
                  <a:pt x="4074002" y="-47838"/>
                  <a:pt x="4081339" y="3433"/>
                  <a:pt x="4304340" y="0"/>
                </a:cubicBezTo>
                <a:cubicBezTo>
                  <a:pt x="4527341" y="-3433"/>
                  <a:pt x="4496943" y="12508"/>
                  <a:pt x="4576318" y="0"/>
                </a:cubicBezTo>
                <a:cubicBezTo>
                  <a:pt x="4655693" y="-12508"/>
                  <a:pt x="4777282" y="11223"/>
                  <a:pt x="4954722" y="0"/>
                </a:cubicBezTo>
                <a:cubicBezTo>
                  <a:pt x="5132162" y="-11223"/>
                  <a:pt x="5422393" y="82458"/>
                  <a:pt x="5652403" y="0"/>
                </a:cubicBezTo>
                <a:cubicBezTo>
                  <a:pt x="5882413" y="-82458"/>
                  <a:pt x="5797060" y="3881"/>
                  <a:pt x="5924381" y="0"/>
                </a:cubicBezTo>
                <a:cubicBezTo>
                  <a:pt x="6051702" y="-3881"/>
                  <a:pt x="6384294" y="84841"/>
                  <a:pt x="6728488" y="0"/>
                </a:cubicBezTo>
                <a:cubicBezTo>
                  <a:pt x="7072682" y="-84841"/>
                  <a:pt x="7149651" y="34747"/>
                  <a:pt x="7319744" y="0"/>
                </a:cubicBezTo>
                <a:cubicBezTo>
                  <a:pt x="7489837" y="-34747"/>
                  <a:pt x="7620543" y="44997"/>
                  <a:pt x="7698147" y="0"/>
                </a:cubicBezTo>
                <a:cubicBezTo>
                  <a:pt x="7775751" y="-44997"/>
                  <a:pt x="7954330" y="18475"/>
                  <a:pt x="8076551" y="0"/>
                </a:cubicBezTo>
                <a:cubicBezTo>
                  <a:pt x="8198772" y="-18475"/>
                  <a:pt x="8334916" y="23659"/>
                  <a:pt x="8454954" y="0"/>
                </a:cubicBezTo>
                <a:cubicBezTo>
                  <a:pt x="8574992" y="-23659"/>
                  <a:pt x="8903562" y="66575"/>
                  <a:pt x="9046210" y="0"/>
                </a:cubicBezTo>
                <a:cubicBezTo>
                  <a:pt x="9188858" y="-66575"/>
                  <a:pt x="9414786" y="39741"/>
                  <a:pt x="9531040" y="0"/>
                </a:cubicBezTo>
                <a:cubicBezTo>
                  <a:pt x="9647294" y="-39741"/>
                  <a:pt x="9777486" y="44445"/>
                  <a:pt x="9909443" y="0"/>
                </a:cubicBezTo>
                <a:cubicBezTo>
                  <a:pt x="10041400" y="-44445"/>
                  <a:pt x="10351772" y="66281"/>
                  <a:pt x="10642600" y="0"/>
                </a:cubicBezTo>
                <a:cubicBezTo>
                  <a:pt x="10646730" y="224820"/>
                  <a:pt x="10618815" y="383011"/>
                  <a:pt x="10642600" y="571500"/>
                </a:cubicBezTo>
                <a:cubicBezTo>
                  <a:pt x="10666385" y="759989"/>
                  <a:pt x="10574470" y="974085"/>
                  <a:pt x="10642600" y="1142999"/>
                </a:cubicBezTo>
                <a:cubicBezTo>
                  <a:pt x="10710730" y="1311913"/>
                  <a:pt x="10582280" y="1442966"/>
                  <a:pt x="10642600" y="1668779"/>
                </a:cubicBezTo>
                <a:cubicBezTo>
                  <a:pt x="10702920" y="1894592"/>
                  <a:pt x="10606668" y="1921872"/>
                  <a:pt x="10642600" y="2103119"/>
                </a:cubicBezTo>
                <a:cubicBezTo>
                  <a:pt x="10678532" y="2284366"/>
                  <a:pt x="10618633" y="2444318"/>
                  <a:pt x="10642600" y="2720338"/>
                </a:cubicBezTo>
                <a:cubicBezTo>
                  <a:pt x="10666567" y="2996358"/>
                  <a:pt x="10568214" y="3068582"/>
                  <a:pt x="10642600" y="3383278"/>
                </a:cubicBezTo>
                <a:cubicBezTo>
                  <a:pt x="10716986" y="3697974"/>
                  <a:pt x="10608766" y="3765814"/>
                  <a:pt x="10642600" y="3863337"/>
                </a:cubicBezTo>
                <a:cubicBezTo>
                  <a:pt x="10676434" y="3960860"/>
                  <a:pt x="10639295" y="4253922"/>
                  <a:pt x="10642600" y="4571997"/>
                </a:cubicBezTo>
                <a:cubicBezTo>
                  <a:pt x="10393986" y="4585519"/>
                  <a:pt x="10092519" y="4531018"/>
                  <a:pt x="9838492" y="4571997"/>
                </a:cubicBezTo>
                <a:cubicBezTo>
                  <a:pt x="9584465" y="4612976"/>
                  <a:pt x="9382676" y="4531472"/>
                  <a:pt x="9140811" y="4571997"/>
                </a:cubicBezTo>
                <a:cubicBezTo>
                  <a:pt x="8898946" y="4612522"/>
                  <a:pt x="8785114" y="4499903"/>
                  <a:pt x="8443129" y="4571997"/>
                </a:cubicBezTo>
                <a:cubicBezTo>
                  <a:pt x="8101144" y="4644091"/>
                  <a:pt x="7936101" y="4495349"/>
                  <a:pt x="7639022" y="4571997"/>
                </a:cubicBezTo>
                <a:cubicBezTo>
                  <a:pt x="7341943" y="4648645"/>
                  <a:pt x="7383399" y="4567265"/>
                  <a:pt x="7154192" y="4571997"/>
                </a:cubicBezTo>
                <a:cubicBezTo>
                  <a:pt x="6924985" y="4576729"/>
                  <a:pt x="6635597" y="4562996"/>
                  <a:pt x="6350085" y="4571997"/>
                </a:cubicBezTo>
                <a:cubicBezTo>
                  <a:pt x="6064573" y="4580998"/>
                  <a:pt x="6156429" y="4564898"/>
                  <a:pt x="6078107" y="4571997"/>
                </a:cubicBezTo>
                <a:cubicBezTo>
                  <a:pt x="5999785" y="4579096"/>
                  <a:pt x="5542680" y="4553410"/>
                  <a:pt x="5380426" y="4571997"/>
                </a:cubicBezTo>
                <a:cubicBezTo>
                  <a:pt x="5218172" y="4590584"/>
                  <a:pt x="5020131" y="4528637"/>
                  <a:pt x="4789170" y="4571997"/>
                </a:cubicBezTo>
                <a:cubicBezTo>
                  <a:pt x="4558209" y="4615357"/>
                  <a:pt x="4535910" y="4544127"/>
                  <a:pt x="4410766" y="4571997"/>
                </a:cubicBezTo>
                <a:cubicBezTo>
                  <a:pt x="4285622" y="4599867"/>
                  <a:pt x="3906365" y="4550295"/>
                  <a:pt x="3713085" y="4571997"/>
                </a:cubicBezTo>
                <a:cubicBezTo>
                  <a:pt x="3519805" y="4593699"/>
                  <a:pt x="3239899" y="4497359"/>
                  <a:pt x="2908977" y="4571997"/>
                </a:cubicBezTo>
                <a:cubicBezTo>
                  <a:pt x="2578055" y="4646635"/>
                  <a:pt x="2385589" y="4486384"/>
                  <a:pt x="2104870" y="4571997"/>
                </a:cubicBezTo>
                <a:cubicBezTo>
                  <a:pt x="1824151" y="4657610"/>
                  <a:pt x="1477445" y="4477305"/>
                  <a:pt x="1300762" y="4571997"/>
                </a:cubicBezTo>
                <a:cubicBezTo>
                  <a:pt x="1124079" y="4666689"/>
                  <a:pt x="1145793" y="4549953"/>
                  <a:pt x="1028785" y="4571997"/>
                </a:cubicBezTo>
                <a:cubicBezTo>
                  <a:pt x="911777" y="4594041"/>
                  <a:pt x="822169" y="4548187"/>
                  <a:pt x="756807" y="4571997"/>
                </a:cubicBezTo>
                <a:cubicBezTo>
                  <a:pt x="691445" y="4595807"/>
                  <a:pt x="198173" y="4483645"/>
                  <a:pt x="0" y="4571997"/>
                </a:cubicBezTo>
                <a:cubicBezTo>
                  <a:pt x="-67489" y="4445075"/>
                  <a:pt x="7981" y="4210878"/>
                  <a:pt x="0" y="3954777"/>
                </a:cubicBezTo>
                <a:cubicBezTo>
                  <a:pt x="-7981" y="3698676"/>
                  <a:pt x="53478" y="3659318"/>
                  <a:pt x="0" y="3428998"/>
                </a:cubicBezTo>
                <a:cubicBezTo>
                  <a:pt x="-53478" y="3198678"/>
                  <a:pt x="27530" y="3036600"/>
                  <a:pt x="0" y="2811778"/>
                </a:cubicBezTo>
                <a:cubicBezTo>
                  <a:pt x="-27530" y="2586956"/>
                  <a:pt x="5114" y="2532068"/>
                  <a:pt x="0" y="2331718"/>
                </a:cubicBezTo>
                <a:cubicBezTo>
                  <a:pt x="-5114" y="2131368"/>
                  <a:pt x="878" y="1971537"/>
                  <a:pt x="0" y="1760219"/>
                </a:cubicBezTo>
                <a:cubicBezTo>
                  <a:pt x="-878" y="1548901"/>
                  <a:pt x="45834" y="1473387"/>
                  <a:pt x="0" y="1280159"/>
                </a:cubicBezTo>
                <a:cubicBezTo>
                  <a:pt x="-45834" y="1086931"/>
                  <a:pt x="27809" y="990845"/>
                  <a:pt x="0" y="754380"/>
                </a:cubicBezTo>
                <a:cubicBezTo>
                  <a:pt x="-27809" y="517915"/>
                  <a:pt x="21468" y="340219"/>
                  <a:pt x="0" y="0"/>
                </a:cubicBezTo>
                <a:close/>
              </a:path>
            </a:pathLst>
          </a:custGeom>
          <a:ln w="28575">
            <a:solidFill>
              <a:srgbClr val="0070C0"/>
            </a:solidFill>
            <a:extLst>
              <a:ext uri="{C807C97D-BFC1-408E-A445-0C87EB9F89A2}">
                <ask:lineSketchStyleProps xmlns:ask="http://schemas.microsoft.com/office/drawing/2018/sketchyshapes" sd="1882929399">
                  <ask:type>
                    <ask:lineSketchScribble/>
                  </ask:type>
                </ask:lineSketchStyleProps>
              </a:ext>
            </a:extLst>
          </a:ln>
        </p:spPr>
        <p:txBody>
          <a:bodyPr>
            <a:normAutofit fontScale="77500" lnSpcReduction="20000"/>
          </a:bodyPr>
          <a:lstStyle/>
          <a:p>
            <a:pPr marL="0" indent="0">
              <a:buNone/>
            </a:pPr>
            <a:r>
              <a:rPr lang="fr-FR" sz="3400" b="1" dirty="0">
                <a:solidFill>
                  <a:srgbClr val="FF0000"/>
                </a:solidFill>
              </a:rPr>
              <a:t>Utilité du protocole DANTE</a:t>
            </a:r>
            <a:endParaRPr lang="fr-FR" sz="3400" dirty="0">
              <a:solidFill>
                <a:srgbClr val="FF0000"/>
              </a:solidFill>
            </a:endParaRPr>
          </a:p>
          <a:p>
            <a:pPr marL="0" indent="0">
              <a:buNone/>
            </a:pPr>
            <a:r>
              <a:rPr lang="fr-BJ" b="1" dirty="0">
                <a:solidFill>
                  <a:srgbClr val="7030A0"/>
                </a:solidFill>
              </a:rPr>
              <a:t>Comment fonctionne Dante ? </a:t>
            </a:r>
          </a:p>
          <a:p>
            <a:pPr marL="0" indent="0" algn="just">
              <a:buNone/>
            </a:pPr>
            <a:r>
              <a:rPr lang="fr-FR" dirty="0"/>
              <a:t>	1- </a:t>
            </a:r>
            <a:r>
              <a:rPr lang="fr-BJ" dirty="0"/>
              <a:t>Dante remplace le câblage AV rigide par un réseau IP standard, l’audio mobile, la vidéo et le contrôle sur Ethernet simple.</a:t>
            </a:r>
            <a:endParaRPr lang="fr-FR" dirty="0"/>
          </a:p>
          <a:p>
            <a:pPr marL="0" indent="0" algn="just">
              <a:buNone/>
            </a:pPr>
            <a:r>
              <a:rPr lang="fr-FR" dirty="0"/>
              <a:t>	2- </a:t>
            </a:r>
            <a:r>
              <a:rPr lang="fr-BJ" dirty="0"/>
              <a:t>Le routage géré par logiciel rend les connexions rapides, visibles et fiables. Les appareils partagent un réseau sécurisé, de sorte que les signaux circulent n’importe où sans recâblage.</a:t>
            </a:r>
            <a:endParaRPr lang="fr-FR" dirty="0"/>
          </a:p>
          <a:p>
            <a:pPr marL="0" indent="0" algn="just">
              <a:buNone/>
            </a:pPr>
            <a:r>
              <a:rPr lang="fr-FR" dirty="0"/>
              <a:t>	3- </a:t>
            </a:r>
            <a:r>
              <a:rPr lang="fr-BJ" dirty="0"/>
              <a:t>L’expansion est facile, il suffit de se connecter et de commencer à travailler, pour bénéficier de performances, d’une évolutivité et d’une simplicité optimales.</a:t>
            </a:r>
          </a:p>
          <a:p>
            <a:pPr marL="0" indent="0">
              <a:buNone/>
            </a:pPr>
            <a:r>
              <a:rPr lang="fr-BJ" b="1" dirty="0"/>
              <a:t>Pour </a:t>
            </a:r>
            <a:r>
              <a:rPr lang="fr-FR" b="1" dirty="0"/>
              <a:t>le</a:t>
            </a:r>
            <a:r>
              <a:rPr lang="fr-BJ" b="1" dirty="0"/>
              <a:t> technicien, c'est le système qui remplace les lourds câbles analogiques ("</a:t>
            </a:r>
            <a:r>
              <a:rPr lang="fr-BJ" b="1" dirty="0" err="1"/>
              <a:t>multi-paires</a:t>
            </a:r>
            <a:r>
              <a:rPr lang="fr-BJ" b="1" dirty="0"/>
              <a:t>") par de simples câbles réseau informatique</a:t>
            </a:r>
            <a:r>
              <a:rPr lang="fr-BJ" dirty="0"/>
              <a:t>. </a:t>
            </a:r>
          </a:p>
          <a:p>
            <a:pPr marL="0" lvl="0" indent="0">
              <a:buNone/>
            </a:pPr>
            <a:endParaRPr lang="fr-FR" dirty="0"/>
          </a:p>
          <a:p>
            <a:pPr marL="0" lvl="0" indent="0">
              <a:buNone/>
            </a:pPr>
            <a:r>
              <a:rPr lang="fr-BJ" dirty="0"/>
              <a:t>Vous pouvez consulter le site officiel </a:t>
            </a:r>
            <a:r>
              <a:rPr lang="fr-BJ" dirty="0" err="1">
                <a:hlinkClick r:id="rId2">
                  <a:extLst>
                    <a:ext uri="{A12FA001-AC4F-418D-AE19-62706E023703}">
                      <ahyp:hlinkClr xmlns:ahyp="http://schemas.microsoft.com/office/drawing/2018/hyperlinkcolor" val="tx"/>
                    </a:ext>
                  </a:extLst>
                </a:hlinkClick>
              </a:rPr>
              <a:t>GetDante</a:t>
            </a:r>
            <a:r>
              <a:rPr lang="fr-BJ" dirty="0"/>
              <a:t> </a:t>
            </a:r>
            <a:r>
              <a:rPr lang="fr-FR" dirty="0"/>
              <a:t>à l’adresse: </a:t>
            </a:r>
            <a:r>
              <a:rPr lang="fr-FR" dirty="0">
                <a:hlinkClick r:id="rId2"/>
              </a:rPr>
              <a:t>https://www.getdante.com/fr/meet-dante/what-is-dante/</a:t>
            </a:r>
            <a:r>
              <a:rPr lang="fr-FR" dirty="0"/>
              <a:t>  </a:t>
            </a:r>
            <a:r>
              <a:rPr lang="fr-BJ" dirty="0"/>
              <a:t>pour en savoir plus sur les équipements compatibles</a:t>
            </a:r>
          </a:p>
          <a:p>
            <a:pPr marL="0" indent="0">
              <a:buNone/>
            </a:pPr>
            <a:endParaRPr lang="fr-FR" b="1" dirty="0"/>
          </a:p>
        </p:txBody>
      </p:sp>
    </p:spTree>
    <p:extLst>
      <p:ext uri="{BB962C8B-B14F-4D97-AF65-F5344CB8AC3E}">
        <p14:creationId xmlns:p14="http://schemas.microsoft.com/office/powerpoint/2010/main" val="2963214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2B2E7-C80E-EC5E-59C1-6CBEBA5DBAA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35AA3B7-DC8B-EB71-DBEE-D0E66518BFA6}"/>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4">
              <a:lumMod val="20000"/>
              <a:lumOff val="8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pic>
        <p:nvPicPr>
          <p:cNvPr id="9" name="Espace réservé du contenu 8">
            <a:extLst>
              <a:ext uri="{FF2B5EF4-FFF2-40B4-BE49-F238E27FC236}">
                <a16:creationId xmlns:a16="http://schemas.microsoft.com/office/drawing/2014/main" id="{C6E7B883-E84F-FAED-1420-0D833697CF5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26733" y="2318336"/>
            <a:ext cx="7907867" cy="4438064"/>
          </a:xfrm>
          <a:prstGeom prst="rect">
            <a:avLst/>
          </a:prstGeom>
          <a:solidFill>
            <a:srgbClr val="FFFFFF">
              <a:shade val="85000"/>
            </a:srgbClr>
          </a:solidFill>
          <a:ln w="190500" cap="rnd">
            <a:solidFill>
              <a:schemeClr val="accent6"/>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3" name="Image 2" descr="tout savoir sur le protocole DANTE Audio">
            <a:extLst>
              <a:ext uri="{FF2B5EF4-FFF2-40B4-BE49-F238E27FC236}">
                <a16:creationId xmlns:a16="http://schemas.microsoft.com/office/drawing/2014/main" id="{3175B485-6DC2-998F-A9EA-0136D69721C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38199" y="1176869"/>
            <a:ext cx="4874955" cy="1388532"/>
          </a:xfrm>
          <a:prstGeom prst="rect">
            <a:avLst/>
          </a:prstGeom>
          <a:noFill/>
          <a:ln>
            <a:noFill/>
          </a:ln>
        </p:spPr>
      </p:pic>
      <p:pic>
        <p:nvPicPr>
          <p:cNvPr id="5" name="Image 4">
            <a:extLst>
              <a:ext uri="{FF2B5EF4-FFF2-40B4-BE49-F238E27FC236}">
                <a16:creationId xmlns:a16="http://schemas.microsoft.com/office/drawing/2014/main" id="{5E3F9163-EC7F-E19F-AD3C-A0AFB28267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96667" y="1176394"/>
            <a:ext cx="4351865" cy="1430266"/>
          </a:xfrm>
          <a:prstGeom prst="rect">
            <a:avLst/>
          </a:prstGeom>
        </p:spPr>
      </p:pic>
    </p:spTree>
    <p:extLst>
      <p:ext uri="{BB962C8B-B14F-4D97-AF65-F5344CB8AC3E}">
        <p14:creationId xmlns:p14="http://schemas.microsoft.com/office/powerpoint/2010/main" val="1418238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37FCE-B7B7-7262-68DE-98D9F33ACE3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FDC0A88-3D0F-13A7-307A-F9D914401CB7}"/>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3">
              <a:lumMod val="20000"/>
              <a:lumOff val="8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331DF038-FAEF-B5F4-FEFC-E275D31C6269}"/>
              </a:ext>
            </a:extLst>
          </p:cNvPr>
          <p:cNvSpPr>
            <a:spLocks noGrp="1"/>
          </p:cNvSpPr>
          <p:nvPr>
            <p:ph idx="1"/>
          </p:nvPr>
        </p:nvSpPr>
        <p:spPr>
          <a:xfrm rot="198810">
            <a:off x="935565" y="1817159"/>
            <a:ext cx="10515600" cy="4351338"/>
          </a:xfrm>
          <a:custGeom>
            <a:avLst/>
            <a:gdLst>
              <a:gd name="csX0" fmla="*/ 0 w 10515600"/>
              <a:gd name="csY0" fmla="*/ 0 h 4351338"/>
              <a:gd name="csX1" fmla="*/ 689356 w 10515600"/>
              <a:gd name="csY1" fmla="*/ 0 h 4351338"/>
              <a:gd name="csX2" fmla="*/ 958088 w 10515600"/>
              <a:gd name="csY2" fmla="*/ 0 h 4351338"/>
              <a:gd name="csX3" fmla="*/ 1437132 w 10515600"/>
              <a:gd name="csY3" fmla="*/ 0 h 4351338"/>
              <a:gd name="csX4" fmla="*/ 1916176 w 10515600"/>
              <a:gd name="csY4" fmla="*/ 0 h 4351338"/>
              <a:gd name="csX5" fmla="*/ 2290064 w 10515600"/>
              <a:gd name="csY5" fmla="*/ 0 h 4351338"/>
              <a:gd name="csX6" fmla="*/ 2663952 w 10515600"/>
              <a:gd name="csY6" fmla="*/ 0 h 4351338"/>
              <a:gd name="csX7" fmla="*/ 3142996 w 10515600"/>
              <a:gd name="csY7" fmla="*/ 0 h 4351338"/>
              <a:gd name="csX8" fmla="*/ 3832352 w 10515600"/>
              <a:gd name="csY8" fmla="*/ 0 h 4351338"/>
              <a:gd name="csX9" fmla="*/ 4416552 w 10515600"/>
              <a:gd name="csY9" fmla="*/ 0 h 4351338"/>
              <a:gd name="csX10" fmla="*/ 5211064 w 10515600"/>
              <a:gd name="csY10" fmla="*/ 0 h 4351338"/>
              <a:gd name="csX11" fmla="*/ 5795264 w 10515600"/>
              <a:gd name="csY11" fmla="*/ 0 h 4351338"/>
              <a:gd name="csX12" fmla="*/ 6274308 w 10515600"/>
              <a:gd name="csY12" fmla="*/ 0 h 4351338"/>
              <a:gd name="csX13" fmla="*/ 7068820 w 10515600"/>
              <a:gd name="csY13" fmla="*/ 0 h 4351338"/>
              <a:gd name="csX14" fmla="*/ 7653020 w 10515600"/>
              <a:gd name="csY14" fmla="*/ 0 h 4351338"/>
              <a:gd name="csX15" fmla="*/ 8132064 w 10515600"/>
              <a:gd name="csY15" fmla="*/ 0 h 4351338"/>
              <a:gd name="csX16" fmla="*/ 8716264 w 10515600"/>
              <a:gd name="csY16" fmla="*/ 0 h 4351338"/>
              <a:gd name="csX17" fmla="*/ 8984996 w 10515600"/>
              <a:gd name="csY17" fmla="*/ 0 h 4351338"/>
              <a:gd name="csX18" fmla="*/ 9464040 w 10515600"/>
              <a:gd name="csY18" fmla="*/ 0 h 4351338"/>
              <a:gd name="csX19" fmla="*/ 10515600 w 10515600"/>
              <a:gd name="csY19" fmla="*/ 0 h 4351338"/>
              <a:gd name="csX20" fmla="*/ 10515600 w 10515600"/>
              <a:gd name="csY20" fmla="*/ 413377 h 4351338"/>
              <a:gd name="csX21" fmla="*/ 10515600 w 10515600"/>
              <a:gd name="csY21" fmla="*/ 957294 h 4351338"/>
              <a:gd name="csX22" fmla="*/ 10515600 w 10515600"/>
              <a:gd name="csY22" fmla="*/ 1414185 h 4351338"/>
              <a:gd name="csX23" fmla="*/ 10515600 w 10515600"/>
              <a:gd name="csY23" fmla="*/ 2001615 h 4351338"/>
              <a:gd name="csX24" fmla="*/ 10515600 w 10515600"/>
              <a:gd name="csY24" fmla="*/ 2545533 h 4351338"/>
              <a:gd name="csX25" fmla="*/ 10515600 w 10515600"/>
              <a:gd name="csY25" fmla="*/ 2958910 h 4351338"/>
              <a:gd name="csX26" fmla="*/ 10515600 w 10515600"/>
              <a:gd name="csY26" fmla="*/ 3589854 h 4351338"/>
              <a:gd name="csX27" fmla="*/ 10515600 w 10515600"/>
              <a:gd name="csY27" fmla="*/ 4351338 h 4351338"/>
              <a:gd name="csX28" fmla="*/ 10141712 w 10515600"/>
              <a:gd name="csY28" fmla="*/ 4351338 h 4351338"/>
              <a:gd name="csX29" fmla="*/ 9347200 w 10515600"/>
              <a:gd name="csY29" fmla="*/ 4351338 h 4351338"/>
              <a:gd name="csX30" fmla="*/ 8868156 w 10515600"/>
              <a:gd name="csY30" fmla="*/ 4351338 h 4351338"/>
              <a:gd name="csX31" fmla="*/ 8599424 w 10515600"/>
              <a:gd name="csY31" fmla="*/ 4351338 h 4351338"/>
              <a:gd name="csX32" fmla="*/ 8330692 w 10515600"/>
              <a:gd name="csY32" fmla="*/ 4351338 h 4351338"/>
              <a:gd name="csX33" fmla="*/ 8061960 w 10515600"/>
              <a:gd name="csY33" fmla="*/ 4351338 h 4351338"/>
              <a:gd name="csX34" fmla="*/ 7477760 w 10515600"/>
              <a:gd name="csY34" fmla="*/ 4351338 h 4351338"/>
              <a:gd name="csX35" fmla="*/ 6788404 w 10515600"/>
              <a:gd name="csY35" fmla="*/ 4351338 h 4351338"/>
              <a:gd name="csX36" fmla="*/ 6309360 w 10515600"/>
              <a:gd name="csY36" fmla="*/ 4351338 h 4351338"/>
              <a:gd name="csX37" fmla="*/ 6040628 w 10515600"/>
              <a:gd name="csY37" fmla="*/ 4351338 h 4351338"/>
              <a:gd name="csX38" fmla="*/ 5771896 w 10515600"/>
              <a:gd name="csY38" fmla="*/ 4351338 h 4351338"/>
              <a:gd name="csX39" fmla="*/ 4977384 w 10515600"/>
              <a:gd name="csY39" fmla="*/ 4351338 h 4351338"/>
              <a:gd name="csX40" fmla="*/ 4708652 w 10515600"/>
              <a:gd name="csY40" fmla="*/ 4351338 h 4351338"/>
              <a:gd name="csX41" fmla="*/ 4229608 w 10515600"/>
              <a:gd name="csY41" fmla="*/ 4351338 h 4351338"/>
              <a:gd name="csX42" fmla="*/ 3750564 w 10515600"/>
              <a:gd name="csY42" fmla="*/ 4351338 h 4351338"/>
              <a:gd name="csX43" fmla="*/ 3481832 w 10515600"/>
              <a:gd name="csY43" fmla="*/ 4351338 h 4351338"/>
              <a:gd name="csX44" fmla="*/ 2687320 w 10515600"/>
              <a:gd name="csY44" fmla="*/ 4351338 h 4351338"/>
              <a:gd name="csX45" fmla="*/ 2313432 w 10515600"/>
              <a:gd name="csY45" fmla="*/ 4351338 h 4351338"/>
              <a:gd name="csX46" fmla="*/ 1939544 w 10515600"/>
              <a:gd name="csY46" fmla="*/ 4351338 h 4351338"/>
              <a:gd name="csX47" fmla="*/ 1565656 w 10515600"/>
              <a:gd name="csY47" fmla="*/ 4351338 h 4351338"/>
              <a:gd name="csX48" fmla="*/ 1191768 w 10515600"/>
              <a:gd name="csY48" fmla="*/ 4351338 h 4351338"/>
              <a:gd name="csX49" fmla="*/ 712724 w 10515600"/>
              <a:gd name="csY49" fmla="*/ 4351338 h 4351338"/>
              <a:gd name="csX50" fmla="*/ 0 w 10515600"/>
              <a:gd name="csY50" fmla="*/ 4351338 h 4351338"/>
              <a:gd name="csX51" fmla="*/ 0 w 10515600"/>
              <a:gd name="csY51" fmla="*/ 3720394 h 4351338"/>
              <a:gd name="csX52" fmla="*/ 0 w 10515600"/>
              <a:gd name="csY52" fmla="*/ 3219990 h 4351338"/>
              <a:gd name="csX53" fmla="*/ 0 w 10515600"/>
              <a:gd name="csY53" fmla="*/ 2763100 h 4351338"/>
              <a:gd name="csX54" fmla="*/ 0 w 10515600"/>
              <a:gd name="csY54" fmla="*/ 2349723 h 4351338"/>
              <a:gd name="csX55" fmla="*/ 0 w 10515600"/>
              <a:gd name="csY55" fmla="*/ 1718779 h 4351338"/>
              <a:gd name="csX56" fmla="*/ 0 w 10515600"/>
              <a:gd name="csY56" fmla="*/ 1261888 h 4351338"/>
              <a:gd name="csX57" fmla="*/ 0 w 10515600"/>
              <a:gd name="csY57" fmla="*/ 848511 h 4351338"/>
              <a:gd name="csX58" fmla="*/ 0 w 10515600"/>
              <a:gd name="csY58" fmla="*/ 0 h 43513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Lst>
            <a:rect l="l" t="t" r="r" b="b"/>
            <a:pathLst>
              <a:path w="10515600" h="4351338" fill="none" extrusionOk="0">
                <a:moveTo>
                  <a:pt x="0" y="0"/>
                </a:moveTo>
                <a:cubicBezTo>
                  <a:pt x="250174" y="-56880"/>
                  <a:pt x="546749" y="70822"/>
                  <a:pt x="689356" y="0"/>
                </a:cubicBezTo>
                <a:cubicBezTo>
                  <a:pt x="831963" y="-70822"/>
                  <a:pt x="842395" y="25889"/>
                  <a:pt x="958088" y="0"/>
                </a:cubicBezTo>
                <a:cubicBezTo>
                  <a:pt x="1073781" y="-25889"/>
                  <a:pt x="1281575" y="35636"/>
                  <a:pt x="1437132" y="0"/>
                </a:cubicBezTo>
                <a:cubicBezTo>
                  <a:pt x="1592689" y="-35636"/>
                  <a:pt x="1692096" y="55787"/>
                  <a:pt x="1916176" y="0"/>
                </a:cubicBezTo>
                <a:cubicBezTo>
                  <a:pt x="2140256" y="-55787"/>
                  <a:pt x="2174771" y="42646"/>
                  <a:pt x="2290064" y="0"/>
                </a:cubicBezTo>
                <a:cubicBezTo>
                  <a:pt x="2405357" y="-42646"/>
                  <a:pt x="2584903" y="43459"/>
                  <a:pt x="2663952" y="0"/>
                </a:cubicBezTo>
                <a:cubicBezTo>
                  <a:pt x="2743001" y="-43459"/>
                  <a:pt x="3024565" y="27471"/>
                  <a:pt x="3142996" y="0"/>
                </a:cubicBezTo>
                <a:cubicBezTo>
                  <a:pt x="3261427" y="-27471"/>
                  <a:pt x="3685900" y="63887"/>
                  <a:pt x="3832352" y="0"/>
                </a:cubicBezTo>
                <a:cubicBezTo>
                  <a:pt x="3978804" y="-63887"/>
                  <a:pt x="4261088" y="53630"/>
                  <a:pt x="4416552" y="0"/>
                </a:cubicBezTo>
                <a:cubicBezTo>
                  <a:pt x="4572016" y="-53630"/>
                  <a:pt x="5005100" y="74032"/>
                  <a:pt x="5211064" y="0"/>
                </a:cubicBezTo>
                <a:cubicBezTo>
                  <a:pt x="5417028" y="-74032"/>
                  <a:pt x="5622396" y="39561"/>
                  <a:pt x="5795264" y="0"/>
                </a:cubicBezTo>
                <a:cubicBezTo>
                  <a:pt x="5968132" y="-39561"/>
                  <a:pt x="6147352" y="46575"/>
                  <a:pt x="6274308" y="0"/>
                </a:cubicBezTo>
                <a:cubicBezTo>
                  <a:pt x="6401264" y="-46575"/>
                  <a:pt x="6886146" y="67121"/>
                  <a:pt x="7068820" y="0"/>
                </a:cubicBezTo>
                <a:cubicBezTo>
                  <a:pt x="7251494" y="-67121"/>
                  <a:pt x="7462886" y="53754"/>
                  <a:pt x="7653020" y="0"/>
                </a:cubicBezTo>
                <a:cubicBezTo>
                  <a:pt x="7843154" y="-53754"/>
                  <a:pt x="7892560" y="50952"/>
                  <a:pt x="8132064" y="0"/>
                </a:cubicBezTo>
                <a:cubicBezTo>
                  <a:pt x="8371568" y="-50952"/>
                  <a:pt x="8551397" y="13302"/>
                  <a:pt x="8716264" y="0"/>
                </a:cubicBezTo>
                <a:cubicBezTo>
                  <a:pt x="8881131" y="-13302"/>
                  <a:pt x="8916219" y="568"/>
                  <a:pt x="8984996" y="0"/>
                </a:cubicBezTo>
                <a:cubicBezTo>
                  <a:pt x="9053773" y="-568"/>
                  <a:pt x="9226152" y="2634"/>
                  <a:pt x="9464040" y="0"/>
                </a:cubicBezTo>
                <a:cubicBezTo>
                  <a:pt x="9701928" y="-2634"/>
                  <a:pt x="10287838" y="42644"/>
                  <a:pt x="10515600" y="0"/>
                </a:cubicBezTo>
                <a:cubicBezTo>
                  <a:pt x="10539186" y="85702"/>
                  <a:pt x="10477862" y="322192"/>
                  <a:pt x="10515600" y="413377"/>
                </a:cubicBezTo>
                <a:cubicBezTo>
                  <a:pt x="10553338" y="504562"/>
                  <a:pt x="10490745" y="701284"/>
                  <a:pt x="10515600" y="957294"/>
                </a:cubicBezTo>
                <a:cubicBezTo>
                  <a:pt x="10540455" y="1213304"/>
                  <a:pt x="10503309" y="1206153"/>
                  <a:pt x="10515600" y="1414185"/>
                </a:cubicBezTo>
                <a:cubicBezTo>
                  <a:pt x="10527891" y="1622217"/>
                  <a:pt x="10449425" y="1834229"/>
                  <a:pt x="10515600" y="2001615"/>
                </a:cubicBezTo>
                <a:cubicBezTo>
                  <a:pt x="10581775" y="2169001"/>
                  <a:pt x="10504715" y="2311909"/>
                  <a:pt x="10515600" y="2545533"/>
                </a:cubicBezTo>
                <a:cubicBezTo>
                  <a:pt x="10526485" y="2779157"/>
                  <a:pt x="10483969" y="2851861"/>
                  <a:pt x="10515600" y="2958910"/>
                </a:cubicBezTo>
                <a:cubicBezTo>
                  <a:pt x="10547231" y="3065959"/>
                  <a:pt x="10508503" y="3274787"/>
                  <a:pt x="10515600" y="3589854"/>
                </a:cubicBezTo>
                <a:cubicBezTo>
                  <a:pt x="10522697" y="3904921"/>
                  <a:pt x="10475021" y="4077251"/>
                  <a:pt x="10515600" y="4351338"/>
                </a:cubicBezTo>
                <a:cubicBezTo>
                  <a:pt x="10382236" y="4383803"/>
                  <a:pt x="10243368" y="4345661"/>
                  <a:pt x="10141712" y="4351338"/>
                </a:cubicBezTo>
                <a:cubicBezTo>
                  <a:pt x="10040056" y="4357015"/>
                  <a:pt x="9658309" y="4315743"/>
                  <a:pt x="9347200" y="4351338"/>
                </a:cubicBezTo>
                <a:cubicBezTo>
                  <a:pt x="9036091" y="4386933"/>
                  <a:pt x="9033506" y="4334647"/>
                  <a:pt x="8868156" y="4351338"/>
                </a:cubicBezTo>
                <a:cubicBezTo>
                  <a:pt x="8702806" y="4368029"/>
                  <a:pt x="8705984" y="4327003"/>
                  <a:pt x="8599424" y="4351338"/>
                </a:cubicBezTo>
                <a:cubicBezTo>
                  <a:pt x="8492864" y="4375673"/>
                  <a:pt x="8463947" y="4330586"/>
                  <a:pt x="8330692" y="4351338"/>
                </a:cubicBezTo>
                <a:cubicBezTo>
                  <a:pt x="8197437" y="4372090"/>
                  <a:pt x="8174596" y="4324163"/>
                  <a:pt x="8061960" y="4351338"/>
                </a:cubicBezTo>
                <a:cubicBezTo>
                  <a:pt x="7949324" y="4378513"/>
                  <a:pt x="7626129" y="4320359"/>
                  <a:pt x="7477760" y="4351338"/>
                </a:cubicBezTo>
                <a:cubicBezTo>
                  <a:pt x="7329391" y="4382317"/>
                  <a:pt x="7053756" y="4350591"/>
                  <a:pt x="6788404" y="4351338"/>
                </a:cubicBezTo>
                <a:cubicBezTo>
                  <a:pt x="6523052" y="4352085"/>
                  <a:pt x="6473946" y="4314170"/>
                  <a:pt x="6309360" y="4351338"/>
                </a:cubicBezTo>
                <a:cubicBezTo>
                  <a:pt x="6144774" y="4388506"/>
                  <a:pt x="6145403" y="4335463"/>
                  <a:pt x="6040628" y="4351338"/>
                </a:cubicBezTo>
                <a:cubicBezTo>
                  <a:pt x="5935853" y="4367213"/>
                  <a:pt x="5854242" y="4349401"/>
                  <a:pt x="5771896" y="4351338"/>
                </a:cubicBezTo>
                <a:cubicBezTo>
                  <a:pt x="5689550" y="4353275"/>
                  <a:pt x="5220612" y="4265196"/>
                  <a:pt x="4977384" y="4351338"/>
                </a:cubicBezTo>
                <a:cubicBezTo>
                  <a:pt x="4734156" y="4437480"/>
                  <a:pt x="4824691" y="4339223"/>
                  <a:pt x="4708652" y="4351338"/>
                </a:cubicBezTo>
                <a:cubicBezTo>
                  <a:pt x="4592613" y="4363453"/>
                  <a:pt x="4455208" y="4327267"/>
                  <a:pt x="4229608" y="4351338"/>
                </a:cubicBezTo>
                <a:cubicBezTo>
                  <a:pt x="4004008" y="4375409"/>
                  <a:pt x="3978052" y="4326310"/>
                  <a:pt x="3750564" y="4351338"/>
                </a:cubicBezTo>
                <a:cubicBezTo>
                  <a:pt x="3523076" y="4376366"/>
                  <a:pt x="3546173" y="4346764"/>
                  <a:pt x="3481832" y="4351338"/>
                </a:cubicBezTo>
                <a:cubicBezTo>
                  <a:pt x="3417491" y="4355912"/>
                  <a:pt x="2927083" y="4259273"/>
                  <a:pt x="2687320" y="4351338"/>
                </a:cubicBezTo>
                <a:cubicBezTo>
                  <a:pt x="2447557" y="4443403"/>
                  <a:pt x="2397622" y="4306902"/>
                  <a:pt x="2313432" y="4351338"/>
                </a:cubicBezTo>
                <a:cubicBezTo>
                  <a:pt x="2229242" y="4395774"/>
                  <a:pt x="2087835" y="4320669"/>
                  <a:pt x="1939544" y="4351338"/>
                </a:cubicBezTo>
                <a:cubicBezTo>
                  <a:pt x="1791253" y="4382007"/>
                  <a:pt x="1736944" y="4347971"/>
                  <a:pt x="1565656" y="4351338"/>
                </a:cubicBezTo>
                <a:cubicBezTo>
                  <a:pt x="1394368" y="4354705"/>
                  <a:pt x="1374392" y="4349687"/>
                  <a:pt x="1191768" y="4351338"/>
                </a:cubicBezTo>
                <a:cubicBezTo>
                  <a:pt x="1009144" y="4352989"/>
                  <a:pt x="866606" y="4297030"/>
                  <a:pt x="712724" y="4351338"/>
                </a:cubicBezTo>
                <a:cubicBezTo>
                  <a:pt x="558842" y="4405646"/>
                  <a:pt x="209353" y="4275477"/>
                  <a:pt x="0" y="4351338"/>
                </a:cubicBezTo>
                <a:cubicBezTo>
                  <a:pt x="-18769" y="4109420"/>
                  <a:pt x="45249" y="4035516"/>
                  <a:pt x="0" y="3720394"/>
                </a:cubicBezTo>
                <a:cubicBezTo>
                  <a:pt x="-45249" y="3405272"/>
                  <a:pt x="29617" y="3329792"/>
                  <a:pt x="0" y="3219990"/>
                </a:cubicBezTo>
                <a:cubicBezTo>
                  <a:pt x="-29617" y="3110188"/>
                  <a:pt x="30019" y="2878582"/>
                  <a:pt x="0" y="2763100"/>
                </a:cubicBezTo>
                <a:cubicBezTo>
                  <a:pt x="-30019" y="2647618"/>
                  <a:pt x="40978" y="2539999"/>
                  <a:pt x="0" y="2349723"/>
                </a:cubicBezTo>
                <a:cubicBezTo>
                  <a:pt x="-40978" y="2159447"/>
                  <a:pt x="58204" y="1884715"/>
                  <a:pt x="0" y="1718779"/>
                </a:cubicBezTo>
                <a:cubicBezTo>
                  <a:pt x="-58204" y="1552843"/>
                  <a:pt x="33775" y="1372323"/>
                  <a:pt x="0" y="1261888"/>
                </a:cubicBezTo>
                <a:cubicBezTo>
                  <a:pt x="-33775" y="1151453"/>
                  <a:pt x="10086" y="1021561"/>
                  <a:pt x="0" y="848511"/>
                </a:cubicBezTo>
                <a:cubicBezTo>
                  <a:pt x="-10086" y="675461"/>
                  <a:pt x="20168" y="356703"/>
                  <a:pt x="0" y="0"/>
                </a:cubicBezTo>
                <a:close/>
              </a:path>
              <a:path w="10515600" h="4351338" stroke="0" extrusionOk="0">
                <a:moveTo>
                  <a:pt x="0" y="0"/>
                </a:moveTo>
                <a:cubicBezTo>
                  <a:pt x="95849" y="-14999"/>
                  <a:pt x="264311" y="17136"/>
                  <a:pt x="373888" y="0"/>
                </a:cubicBezTo>
                <a:cubicBezTo>
                  <a:pt x="483465" y="-17136"/>
                  <a:pt x="656530" y="6022"/>
                  <a:pt x="852932" y="0"/>
                </a:cubicBezTo>
                <a:cubicBezTo>
                  <a:pt x="1049334" y="-6022"/>
                  <a:pt x="1026316" y="16693"/>
                  <a:pt x="1121664" y="0"/>
                </a:cubicBezTo>
                <a:cubicBezTo>
                  <a:pt x="1217012" y="-16693"/>
                  <a:pt x="1282073" y="26299"/>
                  <a:pt x="1390396" y="0"/>
                </a:cubicBezTo>
                <a:cubicBezTo>
                  <a:pt x="1498719" y="-26299"/>
                  <a:pt x="1595369" y="23070"/>
                  <a:pt x="1659128" y="0"/>
                </a:cubicBezTo>
                <a:cubicBezTo>
                  <a:pt x="1722887" y="-23070"/>
                  <a:pt x="2143816" y="25716"/>
                  <a:pt x="2348484" y="0"/>
                </a:cubicBezTo>
                <a:cubicBezTo>
                  <a:pt x="2553152" y="-25716"/>
                  <a:pt x="2566941" y="22162"/>
                  <a:pt x="2722372" y="0"/>
                </a:cubicBezTo>
                <a:cubicBezTo>
                  <a:pt x="2877803" y="-22162"/>
                  <a:pt x="3068921" y="7665"/>
                  <a:pt x="3201416" y="0"/>
                </a:cubicBezTo>
                <a:cubicBezTo>
                  <a:pt x="3333911" y="-7665"/>
                  <a:pt x="3496650" y="176"/>
                  <a:pt x="3785616" y="0"/>
                </a:cubicBezTo>
                <a:cubicBezTo>
                  <a:pt x="4074582" y="-176"/>
                  <a:pt x="4318085" y="12711"/>
                  <a:pt x="4580128" y="0"/>
                </a:cubicBezTo>
                <a:cubicBezTo>
                  <a:pt x="4842171" y="-12711"/>
                  <a:pt x="4770360" y="43780"/>
                  <a:pt x="4954016" y="0"/>
                </a:cubicBezTo>
                <a:cubicBezTo>
                  <a:pt x="5137672" y="-43780"/>
                  <a:pt x="5168245" y="39407"/>
                  <a:pt x="5327904" y="0"/>
                </a:cubicBezTo>
                <a:cubicBezTo>
                  <a:pt x="5487563" y="-39407"/>
                  <a:pt x="5668417" y="25675"/>
                  <a:pt x="5912104" y="0"/>
                </a:cubicBezTo>
                <a:cubicBezTo>
                  <a:pt x="6155791" y="-25675"/>
                  <a:pt x="6123900" y="28832"/>
                  <a:pt x="6180836" y="0"/>
                </a:cubicBezTo>
                <a:cubicBezTo>
                  <a:pt x="6237772" y="-28832"/>
                  <a:pt x="6559996" y="57105"/>
                  <a:pt x="6765036" y="0"/>
                </a:cubicBezTo>
                <a:cubicBezTo>
                  <a:pt x="6970076" y="-57105"/>
                  <a:pt x="6942201" y="21617"/>
                  <a:pt x="7033768" y="0"/>
                </a:cubicBezTo>
                <a:cubicBezTo>
                  <a:pt x="7125335" y="-21617"/>
                  <a:pt x="7190769" y="12118"/>
                  <a:pt x="7302500" y="0"/>
                </a:cubicBezTo>
                <a:cubicBezTo>
                  <a:pt x="7414231" y="-12118"/>
                  <a:pt x="7595756" y="42922"/>
                  <a:pt x="7886700" y="0"/>
                </a:cubicBezTo>
                <a:cubicBezTo>
                  <a:pt x="8177644" y="-42922"/>
                  <a:pt x="8145803" y="18914"/>
                  <a:pt x="8260588" y="0"/>
                </a:cubicBezTo>
                <a:cubicBezTo>
                  <a:pt x="8375373" y="-18914"/>
                  <a:pt x="8778301" y="691"/>
                  <a:pt x="9055100" y="0"/>
                </a:cubicBezTo>
                <a:cubicBezTo>
                  <a:pt x="9331899" y="-691"/>
                  <a:pt x="9301956" y="23454"/>
                  <a:pt x="9428988" y="0"/>
                </a:cubicBezTo>
                <a:cubicBezTo>
                  <a:pt x="9556020" y="-23454"/>
                  <a:pt x="9643863" y="6193"/>
                  <a:pt x="9802876" y="0"/>
                </a:cubicBezTo>
                <a:cubicBezTo>
                  <a:pt x="9961889" y="-6193"/>
                  <a:pt x="10202112" y="41276"/>
                  <a:pt x="10515600" y="0"/>
                </a:cubicBezTo>
                <a:cubicBezTo>
                  <a:pt x="10572912" y="181424"/>
                  <a:pt x="10506877" y="379558"/>
                  <a:pt x="10515600" y="543917"/>
                </a:cubicBezTo>
                <a:cubicBezTo>
                  <a:pt x="10524323" y="708276"/>
                  <a:pt x="10491846" y="845537"/>
                  <a:pt x="10515600" y="1087835"/>
                </a:cubicBezTo>
                <a:cubicBezTo>
                  <a:pt x="10539354" y="1330133"/>
                  <a:pt x="10502529" y="1438269"/>
                  <a:pt x="10515600" y="1588238"/>
                </a:cubicBezTo>
                <a:cubicBezTo>
                  <a:pt x="10528671" y="1738207"/>
                  <a:pt x="10470284" y="1913902"/>
                  <a:pt x="10515600" y="2001615"/>
                </a:cubicBezTo>
                <a:cubicBezTo>
                  <a:pt x="10560916" y="2089328"/>
                  <a:pt x="10497879" y="2308536"/>
                  <a:pt x="10515600" y="2458506"/>
                </a:cubicBezTo>
                <a:cubicBezTo>
                  <a:pt x="10533321" y="2608476"/>
                  <a:pt x="10461772" y="2799837"/>
                  <a:pt x="10515600" y="2915396"/>
                </a:cubicBezTo>
                <a:cubicBezTo>
                  <a:pt x="10569428" y="3030955"/>
                  <a:pt x="10502510" y="3256678"/>
                  <a:pt x="10515600" y="3372287"/>
                </a:cubicBezTo>
                <a:cubicBezTo>
                  <a:pt x="10528690" y="3487896"/>
                  <a:pt x="10461381" y="4024555"/>
                  <a:pt x="10515600" y="4351338"/>
                </a:cubicBezTo>
                <a:cubicBezTo>
                  <a:pt x="10268654" y="4354841"/>
                  <a:pt x="9979910" y="4278873"/>
                  <a:pt x="9721088" y="4351338"/>
                </a:cubicBezTo>
                <a:cubicBezTo>
                  <a:pt x="9462266" y="4423803"/>
                  <a:pt x="9329024" y="4329719"/>
                  <a:pt x="9136888" y="4351338"/>
                </a:cubicBezTo>
                <a:cubicBezTo>
                  <a:pt x="8944752" y="4372957"/>
                  <a:pt x="8629446" y="4305635"/>
                  <a:pt x="8342376" y="4351338"/>
                </a:cubicBezTo>
                <a:cubicBezTo>
                  <a:pt x="8055306" y="4397041"/>
                  <a:pt x="7759121" y="4324341"/>
                  <a:pt x="7547864" y="4351338"/>
                </a:cubicBezTo>
                <a:cubicBezTo>
                  <a:pt x="7336607" y="4378335"/>
                  <a:pt x="7123100" y="4332857"/>
                  <a:pt x="6963664" y="4351338"/>
                </a:cubicBezTo>
                <a:cubicBezTo>
                  <a:pt x="6804228" y="4369819"/>
                  <a:pt x="6773628" y="4349942"/>
                  <a:pt x="6694932" y="4351338"/>
                </a:cubicBezTo>
                <a:cubicBezTo>
                  <a:pt x="6616236" y="4352734"/>
                  <a:pt x="6482469" y="4331170"/>
                  <a:pt x="6321044" y="4351338"/>
                </a:cubicBezTo>
                <a:cubicBezTo>
                  <a:pt x="6159619" y="4371506"/>
                  <a:pt x="6141633" y="4337808"/>
                  <a:pt x="6052312" y="4351338"/>
                </a:cubicBezTo>
                <a:cubicBezTo>
                  <a:pt x="5962991" y="4364868"/>
                  <a:pt x="5700104" y="4296546"/>
                  <a:pt x="5573268" y="4351338"/>
                </a:cubicBezTo>
                <a:cubicBezTo>
                  <a:pt x="5446432" y="4406130"/>
                  <a:pt x="5273041" y="4332525"/>
                  <a:pt x="5094224" y="4351338"/>
                </a:cubicBezTo>
                <a:cubicBezTo>
                  <a:pt x="4915407" y="4370151"/>
                  <a:pt x="4730675" y="4348883"/>
                  <a:pt x="4615180" y="4351338"/>
                </a:cubicBezTo>
                <a:cubicBezTo>
                  <a:pt x="4499685" y="4353793"/>
                  <a:pt x="4426380" y="4335968"/>
                  <a:pt x="4346448" y="4351338"/>
                </a:cubicBezTo>
                <a:cubicBezTo>
                  <a:pt x="4266516" y="4366708"/>
                  <a:pt x="4051565" y="4328912"/>
                  <a:pt x="3972560" y="4351338"/>
                </a:cubicBezTo>
                <a:cubicBezTo>
                  <a:pt x="3893555" y="4373764"/>
                  <a:pt x="3521380" y="4329655"/>
                  <a:pt x="3283204" y="4351338"/>
                </a:cubicBezTo>
                <a:cubicBezTo>
                  <a:pt x="3045028" y="4373021"/>
                  <a:pt x="2931095" y="4305951"/>
                  <a:pt x="2804160" y="4351338"/>
                </a:cubicBezTo>
                <a:cubicBezTo>
                  <a:pt x="2677225" y="4396725"/>
                  <a:pt x="2297363" y="4318397"/>
                  <a:pt x="2114804" y="4351338"/>
                </a:cubicBezTo>
                <a:cubicBezTo>
                  <a:pt x="1932245" y="4384279"/>
                  <a:pt x="1764470" y="4321281"/>
                  <a:pt x="1635760" y="4351338"/>
                </a:cubicBezTo>
                <a:cubicBezTo>
                  <a:pt x="1507050" y="4381395"/>
                  <a:pt x="1337154" y="4320256"/>
                  <a:pt x="1156716" y="4351338"/>
                </a:cubicBezTo>
                <a:cubicBezTo>
                  <a:pt x="976278" y="4382420"/>
                  <a:pt x="839286" y="4332521"/>
                  <a:pt x="572516" y="4351338"/>
                </a:cubicBezTo>
                <a:cubicBezTo>
                  <a:pt x="305746" y="4370155"/>
                  <a:pt x="249669" y="4337644"/>
                  <a:pt x="0" y="4351338"/>
                </a:cubicBezTo>
                <a:cubicBezTo>
                  <a:pt x="-39791" y="4221310"/>
                  <a:pt x="27590" y="4076952"/>
                  <a:pt x="0" y="3937961"/>
                </a:cubicBezTo>
                <a:cubicBezTo>
                  <a:pt x="-27590" y="3798970"/>
                  <a:pt x="67369" y="3539140"/>
                  <a:pt x="0" y="3307017"/>
                </a:cubicBezTo>
                <a:cubicBezTo>
                  <a:pt x="-67369" y="3074894"/>
                  <a:pt x="35084" y="2950026"/>
                  <a:pt x="0" y="2676073"/>
                </a:cubicBezTo>
                <a:cubicBezTo>
                  <a:pt x="-35084" y="2402120"/>
                  <a:pt x="35786" y="2375233"/>
                  <a:pt x="0" y="2175669"/>
                </a:cubicBezTo>
                <a:cubicBezTo>
                  <a:pt x="-35786" y="1976105"/>
                  <a:pt x="41964" y="1739899"/>
                  <a:pt x="0" y="1544725"/>
                </a:cubicBezTo>
                <a:cubicBezTo>
                  <a:pt x="-41964" y="1349551"/>
                  <a:pt x="42921" y="1250529"/>
                  <a:pt x="0" y="1131348"/>
                </a:cubicBezTo>
                <a:cubicBezTo>
                  <a:pt x="-42921" y="1012167"/>
                  <a:pt x="59554" y="747785"/>
                  <a:pt x="0" y="543917"/>
                </a:cubicBezTo>
                <a:cubicBezTo>
                  <a:pt x="-59554" y="340049"/>
                  <a:pt x="50048" y="246197"/>
                  <a:pt x="0" y="0"/>
                </a:cubicBezTo>
                <a:close/>
              </a:path>
            </a:pathLst>
          </a:custGeom>
          <a:ln w="38100">
            <a:solidFill>
              <a:srgbClr val="0070C0"/>
            </a:solidFill>
            <a:extLst>
              <a:ext uri="{C807C97D-BFC1-408E-A445-0C87EB9F89A2}">
                <ask:lineSketchStyleProps xmlns:ask="http://schemas.microsoft.com/office/drawing/2018/sketchyshapes" sd="1207957407">
                  <ask:type>
                    <ask:lineSketchScribble/>
                  </ask:type>
                </ask:lineSketchStyleProps>
              </a:ext>
            </a:extLst>
          </a:ln>
        </p:spPr>
        <p:txBody>
          <a:bodyPr>
            <a:normAutofit/>
          </a:bodyPr>
          <a:lstStyle/>
          <a:p>
            <a:pPr marL="0" indent="0">
              <a:buNone/>
            </a:pPr>
            <a:r>
              <a:rPr lang="fr-BJ" dirty="0"/>
              <a:t>Voici l'essentiel de ce qu'il faut savoir sur la transmission par Dante :</a:t>
            </a:r>
          </a:p>
          <a:p>
            <a:pPr marL="0" indent="0">
              <a:buNone/>
            </a:pPr>
            <a:r>
              <a:rPr lang="fr-FR" dirty="0"/>
              <a:t>	1-</a:t>
            </a:r>
            <a:r>
              <a:rPr lang="fr-BJ" b="1" dirty="0"/>
              <a:t> Le concept : "Audio sur IP"  </a:t>
            </a:r>
            <a:endParaRPr lang="fr-BJ" dirty="0"/>
          </a:p>
          <a:p>
            <a:pPr marL="0" indent="0">
              <a:buNone/>
            </a:pPr>
            <a:r>
              <a:rPr lang="fr-FR" dirty="0"/>
              <a:t>	</a:t>
            </a:r>
            <a:r>
              <a:rPr lang="fr-BJ" dirty="0"/>
              <a:t>Dante convertit les signaux audio en paquets de données numériques qui circulent sur un réseau Ethernet standard</a:t>
            </a:r>
          </a:p>
          <a:p>
            <a:pPr lvl="0"/>
            <a:r>
              <a:rPr lang="fr-BJ" b="1" dirty="0"/>
              <a:t>Capacité :</a:t>
            </a:r>
            <a:r>
              <a:rPr lang="fr-BJ" dirty="0"/>
              <a:t> Un seul câble Gigabit peut transporter jusqu'à </a:t>
            </a:r>
            <a:r>
              <a:rPr lang="fr-BJ" b="1" dirty="0"/>
              <a:t>512 canaux</a:t>
            </a:r>
            <a:r>
              <a:rPr lang="fr-BJ" dirty="0"/>
              <a:t> audio bidirectionnels simultanément.</a:t>
            </a:r>
          </a:p>
          <a:p>
            <a:pPr lvl="0"/>
            <a:r>
              <a:rPr lang="fr-BJ" b="1" dirty="0"/>
              <a:t>Qualité :</a:t>
            </a:r>
            <a:r>
              <a:rPr lang="fr-BJ" dirty="0"/>
              <a:t> Le son est transmis sans compression (typiquement 24 bits / 48 kHz jusqu'à 192 kHz) avec une </a:t>
            </a:r>
            <a:r>
              <a:rPr lang="fr-BJ" b="1" dirty="0"/>
              <a:t>latence quasi nulle </a:t>
            </a:r>
            <a:r>
              <a:rPr lang="fr-BJ" dirty="0"/>
              <a:t>(inférieure à 1 milliseconde). </a:t>
            </a:r>
          </a:p>
        </p:txBody>
      </p:sp>
    </p:spTree>
    <p:extLst>
      <p:ext uri="{BB962C8B-B14F-4D97-AF65-F5344CB8AC3E}">
        <p14:creationId xmlns:p14="http://schemas.microsoft.com/office/powerpoint/2010/main" val="940701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47D82-E03D-E679-B979-57C957BB9A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D4AD37E-B7D4-18E3-F242-8458BB72D8D0}"/>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4">
              <a:lumMod val="20000"/>
              <a:lumOff val="8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ECFD3084-4C53-AECA-2E29-EB64827B2099}"/>
              </a:ext>
            </a:extLst>
          </p:cNvPr>
          <p:cNvSpPr>
            <a:spLocks noGrp="1"/>
          </p:cNvSpPr>
          <p:nvPr>
            <p:ph idx="1"/>
          </p:nvPr>
        </p:nvSpPr>
        <p:spPr>
          <a:xfrm rot="21376058">
            <a:off x="838200" y="1686393"/>
            <a:ext cx="10515600" cy="4490570"/>
          </a:xfrm>
          <a:custGeom>
            <a:avLst/>
            <a:gdLst>
              <a:gd name="csX0" fmla="*/ 0 w 10515600"/>
              <a:gd name="csY0" fmla="*/ 0 h 4490570"/>
              <a:gd name="csX1" fmla="*/ 373888 w 10515600"/>
              <a:gd name="csY1" fmla="*/ 0 h 4490570"/>
              <a:gd name="csX2" fmla="*/ 958088 w 10515600"/>
              <a:gd name="csY2" fmla="*/ 0 h 4490570"/>
              <a:gd name="csX3" fmla="*/ 1647444 w 10515600"/>
              <a:gd name="csY3" fmla="*/ 0 h 4490570"/>
              <a:gd name="csX4" fmla="*/ 1916176 w 10515600"/>
              <a:gd name="csY4" fmla="*/ 0 h 4490570"/>
              <a:gd name="csX5" fmla="*/ 2184908 w 10515600"/>
              <a:gd name="csY5" fmla="*/ 0 h 4490570"/>
              <a:gd name="csX6" fmla="*/ 2769108 w 10515600"/>
              <a:gd name="csY6" fmla="*/ 0 h 4490570"/>
              <a:gd name="csX7" fmla="*/ 3037840 w 10515600"/>
              <a:gd name="csY7" fmla="*/ 0 h 4490570"/>
              <a:gd name="csX8" fmla="*/ 3727196 w 10515600"/>
              <a:gd name="csY8" fmla="*/ 0 h 4490570"/>
              <a:gd name="csX9" fmla="*/ 4101084 w 10515600"/>
              <a:gd name="csY9" fmla="*/ 0 h 4490570"/>
              <a:gd name="csX10" fmla="*/ 4474972 w 10515600"/>
              <a:gd name="csY10" fmla="*/ 0 h 4490570"/>
              <a:gd name="csX11" fmla="*/ 4848860 w 10515600"/>
              <a:gd name="csY11" fmla="*/ 0 h 4490570"/>
              <a:gd name="csX12" fmla="*/ 5433060 w 10515600"/>
              <a:gd name="csY12" fmla="*/ 0 h 4490570"/>
              <a:gd name="csX13" fmla="*/ 5701792 w 10515600"/>
              <a:gd name="csY13" fmla="*/ 0 h 4490570"/>
              <a:gd name="csX14" fmla="*/ 5970524 w 10515600"/>
              <a:gd name="csY14" fmla="*/ 0 h 4490570"/>
              <a:gd name="csX15" fmla="*/ 6765036 w 10515600"/>
              <a:gd name="csY15" fmla="*/ 0 h 4490570"/>
              <a:gd name="csX16" fmla="*/ 7033768 w 10515600"/>
              <a:gd name="csY16" fmla="*/ 0 h 4490570"/>
              <a:gd name="csX17" fmla="*/ 7302500 w 10515600"/>
              <a:gd name="csY17" fmla="*/ 0 h 4490570"/>
              <a:gd name="csX18" fmla="*/ 7571232 w 10515600"/>
              <a:gd name="csY18" fmla="*/ 0 h 4490570"/>
              <a:gd name="csX19" fmla="*/ 8365744 w 10515600"/>
              <a:gd name="csY19" fmla="*/ 0 h 4490570"/>
              <a:gd name="csX20" fmla="*/ 9160256 w 10515600"/>
              <a:gd name="csY20" fmla="*/ 0 h 4490570"/>
              <a:gd name="csX21" fmla="*/ 9954768 w 10515600"/>
              <a:gd name="csY21" fmla="*/ 0 h 4490570"/>
              <a:gd name="csX22" fmla="*/ 10515600 w 10515600"/>
              <a:gd name="csY22" fmla="*/ 0 h 4490570"/>
              <a:gd name="csX23" fmla="*/ 10515600 w 10515600"/>
              <a:gd name="csY23" fmla="*/ 606227 h 4490570"/>
              <a:gd name="csX24" fmla="*/ 10515600 w 10515600"/>
              <a:gd name="csY24" fmla="*/ 1167548 h 4490570"/>
              <a:gd name="csX25" fmla="*/ 10515600 w 10515600"/>
              <a:gd name="csY25" fmla="*/ 1639058 h 4490570"/>
              <a:gd name="csX26" fmla="*/ 10515600 w 10515600"/>
              <a:gd name="csY26" fmla="*/ 2155474 h 4490570"/>
              <a:gd name="csX27" fmla="*/ 10515600 w 10515600"/>
              <a:gd name="csY27" fmla="*/ 2626983 h 4490570"/>
              <a:gd name="csX28" fmla="*/ 10515600 w 10515600"/>
              <a:gd name="csY28" fmla="*/ 3053588 h 4490570"/>
              <a:gd name="csX29" fmla="*/ 10515600 w 10515600"/>
              <a:gd name="csY29" fmla="*/ 3480192 h 4490570"/>
              <a:gd name="csX30" fmla="*/ 10515600 w 10515600"/>
              <a:gd name="csY30" fmla="*/ 3906796 h 4490570"/>
              <a:gd name="csX31" fmla="*/ 10515600 w 10515600"/>
              <a:gd name="csY31" fmla="*/ 4490570 h 4490570"/>
              <a:gd name="csX32" fmla="*/ 10246868 w 10515600"/>
              <a:gd name="csY32" fmla="*/ 4490570 h 4490570"/>
              <a:gd name="csX33" fmla="*/ 9557512 w 10515600"/>
              <a:gd name="csY33" fmla="*/ 4490570 h 4490570"/>
              <a:gd name="csX34" fmla="*/ 8868156 w 10515600"/>
              <a:gd name="csY34" fmla="*/ 4490570 h 4490570"/>
              <a:gd name="csX35" fmla="*/ 8283956 w 10515600"/>
              <a:gd name="csY35" fmla="*/ 4490570 h 4490570"/>
              <a:gd name="csX36" fmla="*/ 7489444 w 10515600"/>
              <a:gd name="csY36" fmla="*/ 4490570 h 4490570"/>
              <a:gd name="csX37" fmla="*/ 6800088 w 10515600"/>
              <a:gd name="csY37" fmla="*/ 4490570 h 4490570"/>
              <a:gd name="csX38" fmla="*/ 6531356 w 10515600"/>
              <a:gd name="csY38" fmla="*/ 4490570 h 4490570"/>
              <a:gd name="csX39" fmla="*/ 6157468 w 10515600"/>
              <a:gd name="csY39" fmla="*/ 4490570 h 4490570"/>
              <a:gd name="csX40" fmla="*/ 5783580 w 10515600"/>
              <a:gd name="csY40" fmla="*/ 4490570 h 4490570"/>
              <a:gd name="csX41" fmla="*/ 5304536 w 10515600"/>
              <a:gd name="csY41" fmla="*/ 4490570 h 4490570"/>
              <a:gd name="csX42" fmla="*/ 5035804 w 10515600"/>
              <a:gd name="csY42" fmla="*/ 4490570 h 4490570"/>
              <a:gd name="csX43" fmla="*/ 4346448 w 10515600"/>
              <a:gd name="csY43" fmla="*/ 4490570 h 4490570"/>
              <a:gd name="csX44" fmla="*/ 3551936 w 10515600"/>
              <a:gd name="csY44" fmla="*/ 4490570 h 4490570"/>
              <a:gd name="csX45" fmla="*/ 2757424 w 10515600"/>
              <a:gd name="csY45" fmla="*/ 4490570 h 4490570"/>
              <a:gd name="csX46" fmla="*/ 2068068 w 10515600"/>
              <a:gd name="csY46" fmla="*/ 4490570 h 4490570"/>
              <a:gd name="csX47" fmla="*/ 1589024 w 10515600"/>
              <a:gd name="csY47" fmla="*/ 4490570 h 4490570"/>
              <a:gd name="csX48" fmla="*/ 1109980 w 10515600"/>
              <a:gd name="csY48" fmla="*/ 4490570 h 4490570"/>
              <a:gd name="csX49" fmla="*/ 0 w 10515600"/>
              <a:gd name="csY49" fmla="*/ 4490570 h 4490570"/>
              <a:gd name="csX50" fmla="*/ 0 w 10515600"/>
              <a:gd name="csY50" fmla="*/ 3974154 h 4490570"/>
              <a:gd name="csX51" fmla="*/ 0 w 10515600"/>
              <a:gd name="csY51" fmla="*/ 3502645 h 4490570"/>
              <a:gd name="csX52" fmla="*/ 0 w 10515600"/>
              <a:gd name="csY52" fmla="*/ 3031135 h 4490570"/>
              <a:gd name="csX53" fmla="*/ 0 w 10515600"/>
              <a:gd name="csY53" fmla="*/ 2604531 h 4490570"/>
              <a:gd name="csX54" fmla="*/ 0 w 10515600"/>
              <a:gd name="csY54" fmla="*/ 1953398 h 4490570"/>
              <a:gd name="csX55" fmla="*/ 0 w 10515600"/>
              <a:gd name="csY55" fmla="*/ 1392077 h 4490570"/>
              <a:gd name="csX56" fmla="*/ 0 w 10515600"/>
              <a:gd name="csY56" fmla="*/ 965473 h 4490570"/>
              <a:gd name="csX57" fmla="*/ 0 w 10515600"/>
              <a:gd name="csY57" fmla="*/ 0 h 449057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Lst>
            <a:rect l="l" t="t" r="r" b="b"/>
            <a:pathLst>
              <a:path w="10515600" h="4490570" fill="none" extrusionOk="0">
                <a:moveTo>
                  <a:pt x="0" y="0"/>
                </a:moveTo>
                <a:cubicBezTo>
                  <a:pt x="94846" y="-27279"/>
                  <a:pt x="235236" y="5609"/>
                  <a:pt x="373888" y="0"/>
                </a:cubicBezTo>
                <a:cubicBezTo>
                  <a:pt x="512540" y="-5609"/>
                  <a:pt x="667427" y="52131"/>
                  <a:pt x="958088" y="0"/>
                </a:cubicBezTo>
                <a:cubicBezTo>
                  <a:pt x="1248749" y="-52131"/>
                  <a:pt x="1430107" y="80594"/>
                  <a:pt x="1647444" y="0"/>
                </a:cubicBezTo>
                <a:cubicBezTo>
                  <a:pt x="1864781" y="-80594"/>
                  <a:pt x="1807582" y="12508"/>
                  <a:pt x="1916176" y="0"/>
                </a:cubicBezTo>
                <a:cubicBezTo>
                  <a:pt x="2024770" y="-12508"/>
                  <a:pt x="2127185" y="25142"/>
                  <a:pt x="2184908" y="0"/>
                </a:cubicBezTo>
                <a:cubicBezTo>
                  <a:pt x="2242631" y="-25142"/>
                  <a:pt x="2478279" y="9153"/>
                  <a:pt x="2769108" y="0"/>
                </a:cubicBezTo>
                <a:cubicBezTo>
                  <a:pt x="3059937" y="-9153"/>
                  <a:pt x="2908159" y="6039"/>
                  <a:pt x="3037840" y="0"/>
                </a:cubicBezTo>
                <a:cubicBezTo>
                  <a:pt x="3167521" y="-6039"/>
                  <a:pt x="3451536" y="80383"/>
                  <a:pt x="3727196" y="0"/>
                </a:cubicBezTo>
                <a:cubicBezTo>
                  <a:pt x="4002856" y="-80383"/>
                  <a:pt x="3915041" y="36594"/>
                  <a:pt x="4101084" y="0"/>
                </a:cubicBezTo>
                <a:cubicBezTo>
                  <a:pt x="4287127" y="-36594"/>
                  <a:pt x="4315676" y="2294"/>
                  <a:pt x="4474972" y="0"/>
                </a:cubicBezTo>
                <a:cubicBezTo>
                  <a:pt x="4634268" y="-2294"/>
                  <a:pt x="4716791" y="12735"/>
                  <a:pt x="4848860" y="0"/>
                </a:cubicBezTo>
                <a:cubicBezTo>
                  <a:pt x="4980929" y="-12735"/>
                  <a:pt x="5217245" y="62303"/>
                  <a:pt x="5433060" y="0"/>
                </a:cubicBezTo>
                <a:cubicBezTo>
                  <a:pt x="5648875" y="-62303"/>
                  <a:pt x="5626848" y="22286"/>
                  <a:pt x="5701792" y="0"/>
                </a:cubicBezTo>
                <a:cubicBezTo>
                  <a:pt x="5776736" y="-22286"/>
                  <a:pt x="5861274" y="14823"/>
                  <a:pt x="5970524" y="0"/>
                </a:cubicBezTo>
                <a:cubicBezTo>
                  <a:pt x="6079774" y="-14823"/>
                  <a:pt x="6595803" y="59864"/>
                  <a:pt x="6765036" y="0"/>
                </a:cubicBezTo>
                <a:cubicBezTo>
                  <a:pt x="6934269" y="-59864"/>
                  <a:pt x="6918626" y="766"/>
                  <a:pt x="7033768" y="0"/>
                </a:cubicBezTo>
                <a:cubicBezTo>
                  <a:pt x="7148910" y="-766"/>
                  <a:pt x="7200340" y="9724"/>
                  <a:pt x="7302500" y="0"/>
                </a:cubicBezTo>
                <a:cubicBezTo>
                  <a:pt x="7404660" y="-9724"/>
                  <a:pt x="7517057" y="30751"/>
                  <a:pt x="7571232" y="0"/>
                </a:cubicBezTo>
                <a:cubicBezTo>
                  <a:pt x="7625407" y="-30751"/>
                  <a:pt x="8024030" y="2490"/>
                  <a:pt x="8365744" y="0"/>
                </a:cubicBezTo>
                <a:cubicBezTo>
                  <a:pt x="8707458" y="-2490"/>
                  <a:pt x="8764496" y="1475"/>
                  <a:pt x="9160256" y="0"/>
                </a:cubicBezTo>
                <a:cubicBezTo>
                  <a:pt x="9556016" y="-1475"/>
                  <a:pt x="9747060" y="20299"/>
                  <a:pt x="9954768" y="0"/>
                </a:cubicBezTo>
                <a:cubicBezTo>
                  <a:pt x="10162476" y="-20299"/>
                  <a:pt x="10301977" y="1846"/>
                  <a:pt x="10515600" y="0"/>
                </a:cubicBezTo>
                <a:cubicBezTo>
                  <a:pt x="10521636" y="257451"/>
                  <a:pt x="10489281" y="464738"/>
                  <a:pt x="10515600" y="606227"/>
                </a:cubicBezTo>
                <a:cubicBezTo>
                  <a:pt x="10541919" y="747716"/>
                  <a:pt x="10475275" y="903957"/>
                  <a:pt x="10515600" y="1167548"/>
                </a:cubicBezTo>
                <a:cubicBezTo>
                  <a:pt x="10555925" y="1431139"/>
                  <a:pt x="10496613" y="1525023"/>
                  <a:pt x="10515600" y="1639058"/>
                </a:cubicBezTo>
                <a:cubicBezTo>
                  <a:pt x="10534587" y="1753093"/>
                  <a:pt x="10459124" y="2021125"/>
                  <a:pt x="10515600" y="2155474"/>
                </a:cubicBezTo>
                <a:cubicBezTo>
                  <a:pt x="10572076" y="2289823"/>
                  <a:pt x="10474387" y="2417182"/>
                  <a:pt x="10515600" y="2626983"/>
                </a:cubicBezTo>
                <a:cubicBezTo>
                  <a:pt x="10556813" y="2836784"/>
                  <a:pt x="10479544" y="2931185"/>
                  <a:pt x="10515600" y="3053588"/>
                </a:cubicBezTo>
                <a:cubicBezTo>
                  <a:pt x="10551656" y="3175991"/>
                  <a:pt x="10503630" y="3377972"/>
                  <a:pt x="10515600" y="3480192"/>
                </a:cubicBezTo>
                <a:cubicBezTo>
                  <a:pt x="10527570" y="3582412"/>
                  <a:pt x="10503232" y="3704369"/>
                  <a:pt x="10515600" y="3906796"/>
                </a:cubicBezTo>
                <a:cubicBezTo>
                  <a:pt x="10527968" y="4109223"/>
                  <a:pt x="10482097" y="4244969"/>
                  <a:pt x="10515600" y="4490570"/>
                </a:cubicBezTo>
                <a:cubicBezTo>
                  <a:pt x="10398241" y="4517683"/>
                  <a:pt x="10378969" y="4473662"/>
                  <a:pt x="10246868" y="4490570"/>
                </a:cubicBezTo>
                <a:cubicBezTo>
                  <a:pt x="10114767" y="4507478"/>
                  <a:pt x="9856782" y="4409605"/>
                  <a:pt x="9557512" y="4490570"/>
                </a:cubicBezTo>
                <a:cubicBezTo>
                  <a:pt x="9258242" y="4571535"/>
                  <a:pt x="9148113" y="4489442"/>
                  <a:pt x="8868156" y="4490570"/>
                </a:cubicBezTo>
                <a:cubicBezTo>
                  <a:pt x="8588199" y="4491698"/>
                  <a:pt x="8571168" y="4433274"/>
                  <a:pt x="8283956" y="4490570"/>
                </a:cubicBezTo>
                <a:cubicBezTo>
                  <a:pt x="7996744" y="4547866"/>
                  <a:pt x="7734903" y="4408053"/>
                  <a:pt x="7489444" y="4490570"/>
                </a:cubicBezTo>
                <a:cubicBezTo>
                  <a:pt x="7243985" y="4573087"/>
                  <a:pt x="7072180" y="4426195"/>
                  <a:pt x="6800088" y="4490570"/>
                </a:cubicBezTo>
                <a:cubicBezTo>
                  <a:pt x="6527996" y="4554945"/>
                  <a:pt x="6612081" y="4470588"/>
                  <a:pt x="6531356" y="4490570"/>
                </a:cubicBezTo>
                <a:cubicBezTo>
                  <a:pt x="6450631" y="4510552"/>
                  <a:pt x="6255339" y="4487560"/>
                  <a:pt x="6157468" y="4490570"/>
                </a:cubicBezTo>
                <a:cubicBezTo>
                  <a:pt x="6059597" y="4493580"/>
                  <a:pt x="5926224" y="4485192"/>
                  <a:pt x="5783580" y="4490570"/>
                </a:cubicBezTo>
                <a:cubicBezTo>
                  <a:pt x="5640936" y="4495948"/>
                  <a:pt x="5482576" y="4484195"/>
                  <a:pt x="5304536" y="4490570"/>
                </a:cubicBezTo>
                <a:cubicBezTo>
                  <a:pt x="5126496" y="4496945"/>
                  <a:pt x="5146217" y="4468698"/>
                  <a:pt x="5035804" y="4490570"/>
                </a:cubicBezTo>
                <a:cubicBezTo>
                  <a:pt x="4925391" y="4512442"/>
                  <a:pt x="4548822" y="4423533"/>
                  <a:pt x="4346448" y="4490570"/>
                </a:cubicBezTo>
                <a:cubicBezTo>
                  <a:pt x="4144074" y="4557607"/>
                  <a:pt x="3795345" y="4414902"/>
                  <a:pt x="3551936" y="4490570"/>
                </a:cubicBezTo>
                <a:cubicBezTo>
                  <a:pt x="3308527" y="4566238"/>
                  <a:pt x="3112445" y="4440956"/>
                  <a:pt x="2757424" y="4490570"/>
                </a:cubicBezTo>
                <a:cubicBezTo>
                  <a:pt x="2402403" y="4540184"/>
                  <a:pt x="2346986" y="4460522"/>
                  <a:pt x="2068068" y="4490570"/>
                </a:cubicBezTo>
                <a:cubicBezTo>
                  <a:pt x="1789150" y="4520618"/>
                  <a:pt x="1691452" y="4482832"/>
                  <a:pt x="1589024" y="4490570"/>
                </a:cubicBezTo>
                <a:cubicBezTo>
                  <a:pt x="1486596" y="4498308"/>
                  <a:pt x="1306203" y="4477517"/>
                  <a:pt x="1109980" y="4490570"/>
                </a:cubicBezTo>
                <a:cubicBezTo>
                  <a:pt x="913757" y="4503623"/>
                  <a:pt x="485810" y="4377207"/>
                  <a:pt x="0" y="4490570"/>
                </a:cubicBezTo>
                <a:cubicBezTo>
                  <a:pt x="-37974" y="4272617"/>
                  <a:pt x="17696" y="4092755"/>
                  <a:pt x="0" y="3974154"/>
                </a:cubicBezTo>
                <a:cubicBezTo>
                  <a:pt x="-17696" y="3855553"/>
                  <a:pt x="55067" y="3658684"/>
                  <a:pt x="0" y="3502645"/>
                </a:cubicBezTo>
                <a:cubicBezTo>
                  <a:pt x="-55067" y="3346606"/>
                  <a:pt x="18941" y="3179799"/>
                  <a:pt x="0" y="3031135"/>
                </a:cubicBezTo>
                <a:cubicBezTo>
                  <a:pt x="-18941" y="2882471"/>
                  <a:pt x="50984" y="2699599"/>
                  <a:pt x="0" y="2604531"/>
                </a:cubicBezTo>
                <a:cubicBezTo>
                  <a:pt x="-50984" y="2509463"/>
                  <a:pt x="21534" y="2140666"/>
                  <a:pt x="0" y="1953398"/>
                </a:cubicBezTo>
                <a:cubicBezTo>
                  <a:pt x="-21534" y="1766130"/>
                  <a:pt x="4575" y="1596907"/>
                  <a:pt x="0" y="1392077"/>
                </a:cubicBezTo>
                <a:cubicBezTo>
                  <a:pt x="-4575" y="1187247"/>
                  <a:pt x="37888" y="1165750"/>
                  <a:pt x="0" y="965473"/>
                </a:cubicBezTo>
                <a:cubicBezTo>
                  <a:pt x="-37888" y="765196"/>
                  <a:pt x="47814" y="321437"/>
                  <a:pt x="0" y="0"/>
                </a:cubicBezTo>
                <a:close/>
              </a:path>
              <a:path w="10515600" h="4490570" stroke="0" extrusionOk="0">
                <a:moveTo>
                  <a:pt x="0" y="0"/>
                </a:moveTo>
                <a:cubicBezTo>
                  <a:pt x="383601" y="-28031"/>
                  <a:pt x="496423" y="74001"/>
                  <a:pt x="794512" y="0"/>
                </a:cubicBezTo>
                <a:cubicBezTo>
                  <a:pt x="1092601" y="-74001"/>
                  <a:pt x="945421" y="1"/>
                  <a:pt x="1063244" y="0"/>
                </a:cubicBezTo>
                <a:cubicBezTo>
                  <a:pt x="1181067" y="-1"/>
                  <a:pt x="1275590" y="17072"/>
                  <a:pt x="1437132" y="0"/>
                </a:cubicBezTo>
                <a:cubicBezTo>
                  <a:pt x="1598674" y="-17072"/>
                  <a:pt x="1645423" y="43453"/>
                  <a:pt x="1811020" y="0"/>
                </a:cubicBezTo>
                <a:cubicBezTo>
                  <a:pt x="1976617" y="-43453"/>
                  <a:pt x="2106293" y="23165"/>
                  <a:pt x="2290064" y="0"/>
                </a:cubicBezTo>
                <a:cubicBezTo>
                  <a:pt x="2473835" y="-23165"/>
                  <a:pt x="2607161" y="19587"/>
                  <a:pt x="2874264" y="0"/>
                </a:cubicBezTo>
                <a:cubicBezTo>
                  <a:pt x="3141367" y="-19587"/>
                  <a:pt x="3011655" y="9735"/>
                  <a:pt x="3142996" y="0"/>
                </a:cubicBezTo>
                <a:cubicBezTo>
                  <a:pt x="3274337" y="-9735"/>
                  <a:pt x="3402876" y="9795"/>
                  <a:pt x="3516884" y="0"/>
                </a:cubicBezTo>
                <a:cubicBezTo>
                  <a:pt x="3630892" y="-9795"/>
                  <a:pt x="4144260" y="15612"/>
                  <a:pt x="4311396" y="0"/>
                </a:cubicBezTo>
                <a:cubicBezTo>
                  <a:pt x="4478532" y="-15612"/>
                  <a:pt x="4662468" y="69626"/>
                  <a:pt x="5000752" y="0"/>
                </a:cubicBezTo>
                <a:cubicBezTo>
                  <a:pt x="5339036" y="-69626"/>
                  <a:pt x="5465887" y="52441"/>
                  <a:pt x="5690108" y="0"/>
                </a:cubicBezTo>
                <a:cubicBezTo>
                  <a:pt x="5914329" y="-52441"/>
                  <a:pt x="5964253" y="19862"/>
                  <a:pt x="6169152" y="0"/>
                </a:cubicBezTo>
                <a:cubicBezTo>
                  <a:pt x="6374051" y="-19862"/>
                  <a:pt x="6551832" y="42069"/>
                  <a:pt x="6648196" y="0"/>
                </a:cubicBezTo>
                <a:cubicBezTo>
                  <a:pt x="6744560" y="-42069"/>
                  <a:pt x="7150951" y="94629"/>
                  <a:pt x="7442708" y="0"/>
                </a:cubicBezTo>
                <a:cubicBezTo>
                  <a:pt x="7734465" y="-94629"/>
                  <a:pt x="7627377" y="6532"/>
                  <a:pt x="7711440" y="0"/>
                </a:cubicBezTo>
                <a:cubicBezTo>
                  <a:pt x="7795503" y="-6532"/>
                  <a:pt x="8006705" y="10010"/>
                  <a:pt x="8085328" y="0"/>
                </a:cubicBezTo>
                <a:cubicBezTo>
                  <a:pt x="8163951" y="-10010"/>
                  <a:pt x="8456785" y="42265"/>
                  <a:pt x="8774684" y="0"/>
                </a:cubicBezTo>
                <a:cubicBezTo>
                  <a:pt x="9092583" y="-42265"/>
                  <a:pt x="9171490" y="18146"/>
                  <a:pt x="9358884" y="0"/>
                </a:cubicBezTo>
                <a:cubicBezTo>
                  <a:pt x="9546278" y="-18146"/>
                  <a:pt x="9712767" y="19261"/>
                  <a:pt x="9837928" y="0"/>
                </a:cubicBezTo>
                <a:cubicBezTo>
                  <a:pt x="9963089" y="-19261"/>
                  <a:pt x="10298574" y="5920"/>
                  <a:pt x="10515600" y="0"/>
                </a:cubicBezTo>
                <a:cubicBezTo>
                  <a:pt x="10548016" y="120909"/>
                  <a:pt x="10459166" y="301714"/>
                  <a:pt x="10515600" y="471510"/>
                </a:cubicBezTo>
                <a:cubicBezTo>
                  <a:pt x="10572034" y="641306"/>
                  <a:pt x="10506408" y="889973"/>
                  <a:pt x="10515600" y="1077737"/>
                </a:cubicBezTo>
                <a:cubicBezTo>
                  <a:pt x="10524792" y="1265501"/>
                  <a:pt x="10477301" y="1366235"/>
                  <a:pt x="10515600" y="1594152"/>
                </a:cubicBezTo>
                <a:cubicBezTo>
                  <a:pt x="10553899" y="1822070"/>
                  <a:pt x="10462742" y="1945304"/>
                  <a:pt x="10515600" y="2245285"/>
                </a:cubicBezTo>
                <a:cubicBezTo>
                  <a:pt x="10568458" y="2545266"/>
                  <a:pt x="10461713" y="2596449"/>
                  <a:pt x="10515600" y="2806606"/>
                </a:cubicBezTo>
                <a:cubicBezTo>
                  <a:pt x="10569487" y="3016763"/>
                  <a:pt x="10474050" y="3135454"/>
                  <a:pt x="10515600" y="3233210"/>
                </a:cubicBezTo>
                <a:cubicBezTo>
                  <a:pt x="10557150" y="3330966"/>
                  <a:pt x="10472396" y="3522815"/>
                  <a:pt x="10515600" y="3749626"/>
                </a:cubicBezTo>
                <a:cubicBezTo>
                  <a:pt x="10558804" y="3976437"/>
                  <a:pt x="10511278" y="4133120"/>
                  <a:pt x="10515600" y="4490570"/>
                </a:cubicBezTo>
                <a:cubicBezTo>
                  <a:pt x="10343118" y="4536243"/>
                  <a:pt x="10133369" y="4464353"/>
                  <a:pt x="10036556" y="4490570"/>
                </a:cubicBezTo>
                <a:cubicBezTo>
                  <a:pt x="9939743" y="4516787"/>
                  <a:pt x="9793057" y="4452420"/>
                  <a:pt x="9662668" y="4490570"/>
                </a:cubicBezTo>
                <a:cubicBezTo>
                  <a:pt x="9532279" y="4528720"/>
                  <a:pt x="9333114" y="4456370"/>
                  <a:pt x="9183624" y="4490570"/>
                </a:cubicBezTo>
                <a:cubicBezTo>
                  <a:pt x="9034134" y="4524770"/>
                  <a:pt x="8745055" y="4455664"/>
                  <a:pt x="8389112" y="4490570"/>
                </a:cubicBezTo>
                <a:cubicBezTo>
                  <a:pt x="8033169" y="4525476"/>
                  <a:pt x="7780356" y="4430811"/>
                  <a:pt x="7594600" y="4490570"/>
                </a:cubicBezTo>
                <a:cubicBezTo>
                  <a:pt x="7408844" y="4550329"/>
                  <a:pt x="7136036" y="4422793"/>
                  <a:pt x="6905244" y="4490570"/>
                </a:cubicBezTo>
                <a:cubicBezTo>
                  <a:pt x="6674452" y="4558347"/>
                  <a:pt x="6731435" y="4463087"/>
                  <a:pt x="6636512" y="4490570"/>
                </a:cubicBezTo>
                <a:cubicBezTo>
                  <a:pt x="6541589" y="4518053"/>
                  <a:pt x="6168241" y="4455577"/>
                  <a:pt x="5842000" y="4490570"/>
                </a:cubicBezTo>
                <a:cubicBezTo>
                  <a:pt x="5515759" y="4525563"/>
                  <a:pt x="5636089" y="4488444"/>
                  <a:pt x="5468112" y="4490570"/>
                </a:cubicBezTo>
                <a:cubicBezTo>
                  <a:pt x="5300135" y="4492696"/>
                  <a:pt x="5311800" y="4458741"/>
                  <a:pt x="5199380" y="4490570"/>
                </a:cubicBezTo>
                <a:cubicBezTo>
                  <a:pt x="5086960" y="4522399"/>
                  <a:pt x="4863823" y="4433325"/>
                  <a:pt x="4615180" y="4490570"/>
                </a:cubicBezTo>
                <a:cubicBezTo>
                  <a:pt x="4366537" y="4547815"/>
                  <a:pt x="4166225" y="4457688"/>
                  <a:pt x="3925824" y="4490570"/>
                </a:cubicBezTo>
                <a:cubicBezTo>
                  <a:pt x="3685423" y="4523452"/>
                  <a:pt x="3564921" y="4434558"/>
                  <a:pt x="3446780" y="4490570"/>
                </a:cubicBezTo>
                <a:cubicBezTo>
                  <a:pt x="3328639" y="4546582"/>
                  <a:pt x="2939561" y="4438996"/>
                  <a:pt x="2757424" y="4490570"/>
                </a:cubicBezTo>
                <a:cubicBezTo>
                  <a:pt x="2575287" y="4542144"/>
                  <a:pt x="2290984" y="4441354"/>
                  <a:pt x="1962912" y="4490570"/>
                </a:cubicBezTo>
                <a:cubicBezTo>
                  <a:pt x="1634840" y="4539786"/>
                  <a:pt x="1528052" y="4475601"/>
                  <a:pt x="1273556" y="4490570"/>
                </a:cubicBezTo>
                <a:cubicBezTo>
                  <a:pt x="1019060" y="4505539"/>
                  <a:pt x="1062212" y="4466995"/>
                  <a:pt x="1004824" y="4490570"/>
                </a:cubicBezTo>
                <a:cubicBezTo>
                  <a:pt x="947436" y="4514145"/>
                  <a:pt x="285714" y="4419634"/>
                  <a:pt x="0" y="4490570"/>
                </a:cubicBezTo>
                <a:cubicBezTo>
                  <a:pt x="-49023" y="4298825"/>
                  <a:pt x="52441" y="4169372"/>
                  <a:pt x="0" y="4019060"/>
                </a:cubicBezTo>
                <a:cubicBezTo>
                  <a:pt x="-52441" y="3868748"/>
                  <a:pt x="41657" y="3753991"/>
                  <a:pt x="0" y="3502645"/>
                </a:cubicBezTo>
                <a:cubicBezTo>
                  <a:pt x="-41657" y="3251300"/>
                  <a:pt x="10852" y="3099066"/>
                  <a:pt x="0" y="2851512"/>
                </a:cubicBezTo>
                <a:cubicBezTo>
                  <a:pt x="-10852" y="2603958"/>
                  <a:pt x="10648" y="2510188"/>
                  <a:pt x="0" y="2380002"/>
                </a:cubicBezTo>
                <a:cubicBezTo>
                  <a:pt x="-10648" y="2249816"/>
                  <a:pt x="20381" y="2116771"/>
                  <a:pt x="0" y="1953398"/>
                </a:cubicBezTo>
                <a:cubicBezTo>
                  <a:pt x="-20381" y="1790025"/>
                  <a:pt x="27321" y="1738227"/>
                  <a:pt x="0" y="1526794"/>
                </a:cubicBezTo>
                <a:cubicBezTo>
                  <a:pt x="-27321" y="1315361"/>
                  <a:pt x="11020" y="1302746"/>
                  <a:pt x="0" y="1100190"/>
                </a:cubicBezTo>
                <a:cubicBezTo>
                  <a:pt x="-11020" y="897634"/>
                  <a:pt x="28268" y="825726"/>
                  <a:pt x="0" y="583774"/>
                </a:cubicBezTo>
                <a:cubicBezTo>
                  <a:pt x="-28268" y="341822"/>
                  <a:pt x="779" y="253385"/>
                  <a:pt x="0" y="0"/>
                </a:cubicBezTo>
                <a:close/>
              </a:path>
            </a:pathLst>
          </a:custGeom>
          <a:ln w="57150">
            <a:solidFill>
              <a:srgbClr val="0070C0"/>
            </a:solidFill>
            <a:extLst>
              <a:ext uri="{C807C97D-BFC1-408E-A445-0C87EB9F89A2}">
                <ask:lineSketchStyleProps xmlns:ask="http://schemas.microsoft.com/office/drawing/2018/sketchyshapes" sd="2116809962">
                  <ask:type>
                    <ask:lineSketchScribble/>
                  </ask:type>
                </ask:lineSketchStyleProps>
              </a:ext>
            </a:extLst>
          </a:ln>
        </p:spPr>
        <p:txBody>
          <a:bodyPr>
            <a:normAutofit fontScale="92500" lnSpcReduction="20000"/>
          </a:bodyPr>
          <a:lstStyle/>
          <a:p>
            <a:pPr marL="0" indent="0">
              <a:buNone/>
            </a:pPr>
            <a:r>
              <a:rPr lang="fr-FR" b="1" dirty="0"/>
              <a:t>	2- </a:t>
            </a:r>
            <a:r>
              <a:rPr lang="fr-BJ" b="1" dirty="0"/>
              <a:t>Les prérequis réseau (Infrastructure)</a:t>
            </a:r>
            <a:endParaRPr lang="fr-BJ" dirty="0"/>
          </a:p>
          <a:p>
            <a:pPr marL="0" indent="0">
              <a:buNone/>
            </a:pPr>
            <a:r>
              <a:rPr lang="fr-BJ" dirty="0"/>
              <a:t>Pour garantir une transmission sans coupure, le technicien doit veiller </a:t>
            </a:r>
            <a:r>
              <a:rPr lang="fr-FR" dirty="0"/>
              <a:t>au</a:t>
            </a:r>
            <a:r>
              <a:rPr lang="fr-BJ" dirty="0"/>
              <a:t> :</a:t>
            </a:r>
          </a:p>
          <a:p>
            <a:pPr marL="0" lvl="0" indent="0">
              <a:buNone/>
            </a:pPr>
            <a:r>
              <a:rPr lang="fr-FR" b="1" dirty="0"/>
              <a:t>	</a:t>
            </a:r>
            <a:r>
              <a:rPr lang="fr-BJ" b="1" dirty="0"/>
              <a:t> Câblage :</a:t>
            </a:r>
            <a:r>
              <a:rPr lang="fr-BJ" dirty="0"/>
              <a:t> Utiliser au minimum du câble </a:t>
            </a:r>
            <a:r>
              <a:rPr lang="fr-BJ" b="1" dirty="0"/>
              <a:t>Cat5e</a:t>
            </a:r>
            <a:r>
              <a:rPr lang="fr-BJ" dirty="0"/>
              <a:t> (pour le Gigabit), limité à </a:t>
            </a:r>
            <a:r>
              <a:rPr lang="fr-BJ" b="1" dirty="0"/>
              <a:t>100 mètres</a:t>
            </a:r>
            <a:r>
              <a:rPr lang="fr-BJ" dirty="0"/>
              <a:t> entre chaque commutateur (switch).</a:t>
            </a:r>
          </a:p>
          <a:p>
            <a:pPr marL="0" lvl="0" indent="0">
              <a:buNone/>
            </a:pPr>
            <a:r>
              <a:rPr lang="fr-FR" b="1" dirty="0"/>
              <a:t>	</a:t>
            </a:r>
            <a:r>
              <a:rPr lang="fr-BJ" b="1" dirty="0" err="1"/>
              <a:t>Switchs</a:t>
            </a:r>
            <a:r>
              <a:rPr lang="fr-BJ" b="1" dirty="0"/>
              <a:t> :</a:t>
            </a:r>
            <a:r>
              <a:rPr lang="fr-BJ" dirty="0"/>
              <a:t> Il est fortement recommandé d'utiliser des </a:t>
            </a:r>
            <a:r>
              <a:rPr lang="fr-BJ" dirty="0" err="1"/>
              <a:t>switchs</a:t>
            </a:r>
            <a:r>
              <a:rPr lang="fr-BJ" dirty="0"/>
              <a:t> </a:t>
            </a:r>
            <a:r>
              <a:rPr lang="fr-BJ" b="1" dirty="0"/>
              <a:t>Gigabit administrables</a:t>
            </a:r>
            <a:r>
              <a:rPr lang="fr-BJ" dirty="0"/>
              <a:t>.</a:t>
            </a:r>
            <a:r>
              <a:rPr lang="fr-FR" dirty="0"/>
              <a:t> </a:t>
            </a:r>
          </a:p>
          <a:p>
            <a:pPr marL="0" lvl="0" indent="0">
              <a:buNone/>
            </a:pPr>
            <a:r>
              <a:rPr lang="fr-FR" b="1" dirty="0"/>
              <a:t>Exemple</a:t>
            </a:r>
            <a:r>
              <a:rPr lang="fr-FR" dirty="0"/>
              <a:t>: </a:t>
            </a:r>
            <a:r>
              <a:rPr lang="fr-FR" b="1" dirty="0"/>
              <a:t>Netgear M4250 / M4300 </a:t>
            </a:r>
            <a:r>
              <a:rPr lang="fr-FR" b="1" dirty="0" err="1"/>
              <a:t>Series</a:t>
            </a:r>
            <a:r>
              <a:rPr lang="fr-FR" b="1" dirty="0"/>
              <a:t> </a:t>
            </a:r>
            <a:r>
              <a:rPr lang="fr-FR" dirty="0"/>
              <a:t>: Séries dédiées à l’Audiovisuel (Audio/Vidéo sur IP) avec des interfaces configurées pour Dante, NDI et AES67.</a:t>
            </a:r>
            <a:endParaRPr lang="fr-BJ" dirty="0"/>
          </a:p>
          <a:p>
            <a:pPr marL="0" lvl="0" indent="0">
              <a:buNone/>
            </a:pPr>
            <a:r>
              <a:rPr lang="fr-FR" b="1" dirty="0"/>
              <a:t>	</a:t>
            </a:r>
            <a:r>
              <a:rPr lang="fr-BJ" b="1" dirty="0"/>
              <a:t>QoS (Qualité de Service) :</a:t>
            </a:r>
            <a:r>
              <a:rPr lang="fr-BJ" dirty="0"/>
              <a:t> Dans un réseau partagé avec d'autres données (Internet, vidéos), il faut configurer le switch pour donner la priorité aux paquets audio afin d'éviter les </a:t>
            </a:r>
            <a:r>
              <a:rPr lang="fr-BJ" dirty="0" err="1"/>
              <a:t>micro-coupures</a:t>
            </a:r>
            <a:r>
              <a:rPr lang="fr-BJ" dirty="0"/>
              <a:t>. </a:t>
            </a:r>
          </a:p>
          <a:p>
            <a:endParaRPr lang="fr-BJ" dirty="0"/>
          </a:p>
        </p:txBody>
      </p:sp>
    </p:spTree>
    <p:extLst>
      <p:ext uri="{BB962C8B-B14F-4D97-AF65-F5344CB8AC3E}">
        <p14:creationId xmlns:p14="http://schemas.microsoft.com/office/powerpoint/2010/main" val="373642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C3360-F02B-D7FA-6F45-46B1C0FD72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FD83AFC-A186-25D9-61CC-D44FDA87692E}"/>
              </a:ext>
            </a:extLst>
          </p:cNvPr>
          <p:cNvSpPr>
            <a:spLocks noGrp="1"/>
          </p:cNvSpPr>
          <p:nvPr>
            <p:ph type="title"/>
          </p:nvPr>
        </p:nvSpPr>
        <p:spPr>
          <a:xfrm>
            <a:off x="838199" y="365126"/>
            <a:ext cx="10710333" cy="1141942"/>
          </a:xfrm>
          <a:custGeom>
            <a:avLst/>
            <a:gdLst>
              <a:gd name="csX0" fmla="*/ 0 w 10710333"/>
              <a:gd name="csY0" fmla="*/ 0 h 1141942"/>
              <a:gd name="csX1" fmla="*/ 595019 w 10710333"/>
              <a:gd name="csY1" fmla="*/ 0 h 1141942"/>
              <a:gd name="csX2" fmla="*/ 1190037 w 10710333"/>
              <a:gd name="csY2" fmla="*/ 0 h 1141942"/>
              <a:gd name="csX3" fmla="*/ 1999262 w 10710333"/>
              <a:gd name="csY3" fmla="*/ 0 h 1141942"/>
              <a:gd name="csX4" fmla="*/ 2487177 w 10710333"/>
              <a:gd name="csY4" fmla="*/ 0 h 1141942"/>
              <a:gd name="csX5" fmla="*/ 2975092 w 10710333"/>
              <a:gd name="csY5" fmla="*/ 0 h 1141942"/>
              <a:gd name="csX6" fmla="*/ 3570111 w 10710333"/>
              <a:gd name="csY6" fmla="*/ 0 h 1141942"/>
              <a:gd name="csX7" fmla="*/ 4272233 w 10710333"/>
              <a:gd name="csY7" fmla="*/ 0 h 1141942"/>
              <a:gd name="csX8" fmla="*/ 4974355 w 10710333"/>
              <a:gd name="csY8" fmla="*/ 0 h 1141942"/>
              <a:gd name="csX9" fmla="*/ 5676476 w 10710333"/>
              <a:gd name="csY9" fmla="*/ 0 h 1141942"/>
              <a:gd name="csX10" fmla="*/ 6485702 w 10710333"/>
              <a:gd name="csY10" fmla="*/ 0 h 1141942"/>
              <a:gd name="csX11" fmla="*/ 7080720 w 10710333"/>
              <a:gd name="csY11" fmla="*/ 0 h 1141942"/>
              <a:gd name="csX12" fmla="*/ 7782842 w 10710333"/>
              <a:gd name="csY12" fmla="*/ 0 h 1141942"/>
              <a:gd name="csX13" fmla="*/ 8377860 w 10710333"/>
              <a:gd name="csY13" fmla="*/ 0 h 1141942"/>
              <a:gd name="csX14" fmla="*/ 8972879 w 10710333"/>
              <a:gd name="csY14" fmla="*/ 0 h 1141942"/>
              <a:gd name="csX15" fmla="*/ 9567897 w 10710333"/>
              <a:gd name="csY15" fmla="*/ 0 h 1141942"/>
              <a:gd name="csX16" fmla="*/ 9841606 w 10710333"/>
              <a:gd name="csY16" fmla="*/ 0 h 1141942"/>
              <a:gd name="csX17" fmla="*/ 10710333 w 10710333"/>
              <a:gd name="csY17" fmla="*/ 0 h 1141942"/>
              <a:gd name="csX18" fmla="*/ 10710333 w 10710333"/>
              <a:gd name="csY18" fmla="*/ 536713 h 1141942"/>
              <a:gd name="csX19" fmla="*/ 10710333 w 10710333"/>
              <a:gd name="csY19" fmla="*/ 1141942 h 1141942"/>
              <a:gd name="csX20" fmla="*/ 10222418 w 10710333"/>
              <a:gd name="csY20" fmla="*/ 1141942 h 1141942"/>
              <a:gd name="csX21" fmla="*/ 9627399 w 10710333"/>
              <a:gd name="csY21" fmla="*/ 1141942 h 1141942"/>
              <a:gd name="csX22" fmla="*/ 9353691 w 10710333"/>
              <a:gd name="csY22" fmla="*/ 1141942 h 1141942"/>
              <a:gd name="csX23" fmla="*/ 8865776 w 10710333"/>
              <a:gd name="csY23" fmla="*/ 1141942 h 1141942"/>
              <a:gd name="csX24" fmla="*/ 8163654 w 10710333"/>
              <a:gd name="csY24" fmla="*/ 1141942 h 1141942"/>
              <a:gd name="csX25" fmla="*/ 7782842 w 10710333"/>
              <a:gd name="csY25" fmla="*/ 1141942 h 1141942"/>
              <a:gd name="csX26" fmla="*/ 6973617 w 10710333"/>
              <a:gd name="csY26" fmla="*/ 1141942 h 1141942"/>
              <a:gd name="csX27" fmla="*/ 6164392 w 10710333"/>
              <a:gd name="csY27" fmla="*/ 1141942 h 1141942"/>
              <a:gd name="csX28" fmla="*/ 5569373 w 10710333"/>
              <a:gd name="csY28" fmla="*/ 1141942 h 1141942"/>
              <a:gd name="csX29" fmla="*/ 4760148 w 10710333"/>
              <a:gd name="csY29" fmla="*/ 1141942 h 1141942"/>
              <a:gd name="csX30" fmla="*/ 4165129 w 10710333"/>
              <a:gd name="csY30" fmla="*/ 1141942 h 1141942"/>
              <a:gd name="csX31" fmla="*/ 3463008 w 10710333"/>
              <a:gd name="csY31" fmla="*/ 1141942 h 1141942"/>
              <a:gd name="csX32" fmla="*/ 3189299 w 10710333"/>
              <a:gd name="csY32" fmla="*/ 1141942 h 1141942"/>
              <a:gd name="csX33" fmla="*/ 2380074 w 10710333"/>
              <a:gd name="csY33" fmla="*/ 1141942 h 1141942"/>
              <a:gd name="csX34" fmla="*/ 1892159 w 10710333"/>
              <a:gd name="csY34" fmla="*/ 1141942 h 1141942"/>
              <a:gd name="csX35" fmla="*/ 1190037 w 10710333"/>
              <a:gd name="csY35" fmla="*/ 1141942 h 1141942"/>
              <a:gd name="csX36" fmla="*/ 916328 w 10710333"/>
              <a:gd name="csY36" fmla="*/ 1141942 h 1141942"/>
              <a:gd name="csX37" fmla="*/ 0 w 10710333"/>
              <a:gd name="csY37" fmla="*/ 1141942 h 1141942"/>
              <a:gd name="csX38" fmla="*/ 0 w 10710333"/>
              <a:gd name="csY38" fmla="*/ 582390 h 1141942"/>
              <a:gd name="csX39" fmla="*/ 0 w 10710333"/>
              <a:gd name="csY39" fmla="*/ 0 h 11419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10710333" h="1141942" fill="none" extrusionOk="0">
                <a:moveTo>
                  <a:pt x="0" y="0"/>
                </a:moveTo>
                <a:cubicBezTo>
                  <a:pt x="201032" y="-39395"/>
                  <a:pt x="383168" y="51605"/>
                  <a:pt x="595019" y="0"/>
                </a:cubicBezTo>
                <a:cubicBezTo>
                  <a:pt x="806870" y="-51605"/>
                  <a:pt x="911523" y="53809"/>
                  <a:pt x="1190037" y="0"/>
                </a:cubicBezTo>
                <a:cubicBezTo>
                  <a:pt x="1468551" y="-53809"/>
                  <a:pt x="1822698" y="37252"/>
                  <a:pt x="1999262" y="0"/>
                </a:cubicBezTo>
                <a:cubicBezTo>
                  <a:pt x="2175826" y="-37252"/>
                  <a:pt x="2370622" y="15848"/>
                  <a:pt x="2487177" y="0"/>
                </a:cubicBezTo>
                <a:cubicBezTo>
                  <a:pt x="2603732" y="-15848"/>
                  <a:pt x="2806506" y="55378"/>
                  <a:pt x="2975092" y="0"/>
                </a:cubicBezTo>
                <a:cubicBezTo>
                  <a:pt x="3143679" y="-55378"/>
                  <a:pt x="3396288" y="57636"/>
                  <a:pt x="3570111" y="0"/>
                </a:cubicBezTo>
                <a:cubicBezTo>
                  <a:pt x="3743934" y="-57636"/>
                  <a:pt x="3939449" y="5513"/>
                  <a:pt x="4272233" y="0"/>
                </a:cubicBezTo>
                <a:cubicBezTo>
                  <a:pt x="4605017" y="-5513"/>
                  <a:pt x="4719999" y="47201"/>
                  <a:pt x="4974355" y="0"/>
                </a:cubicBezTo>
                <a:cubicBezTo>
                  <a:pt x="5228711" y="-47201"/>
                  <a:pt x="5450465" y="40788"/>
                  <a:pt x="5676476" y="0"/>
                </a:cubicBezTo>
                <a:cubicBezTo>
                  <a:pt x="5902487" y="-40788"/>
                  <a:pt x="6187802" y="31012"/>
                  <a:pt x="6485702" y="0"/>
                </a:cubicBezTo>
                <a:cubicBezTo>
                  <a:pt x="6783602" y="-31012"/>
                  <a:pt x="6814005" y="58810"/>
                  <a:pt x="7080720" y="0"/>
                </a:cubicBezTo>
                <a:cubicBezTo>
                  <a:pt x="7347435" y="-58810"/>
                  <a:pt x="7434257" y="39837"/>
                  <a:pt x="7782842" y="0"/>
                </a:cubicBezTo>
                <a:cubicBezTo>
                  <a:pt x="8131427" y="-39837"/>
                  <a:pt x="8121193" y="24758"/>
                  <a:pt x="8377860" y="0"/>
                </a:cubicBezTo>
                <a:cubicBezTo>
                  <a:pt x="8634527" y="-24758"/>
                  <a:pt x="8785949" y="54375"/>
                  <a:pt x="8972879" y="0"/>
                </a:cubicBezTo>
                <a:cubicBezTo>
                  <a:pt x="9159809" y="-54375"/>
                  <a:pt x="9442538" y="10065"/>
                  <a:pt x="9567897" y="0"/>
                </a:cubicBezTo>
                <a:cubicBezTo>
                  <a:pt x="9693256" y="-10065"/>
                  <a:pt x="9746103" y="15864"/>
                  <a:pt x="9841606" y="0"/>
                </a:cubicBezTo>
                <a:cubicBezTo>
                  <a:pt x="9937109" y="-15864"/>
                  <a:pt x="10321444" y="17326"/>
                  <a:pt x="10710333" y="0"/>
                </a:cubicBezTo>
                <a:cubicBezTo>
                  <a:pt x="10766667" y="230564"/>
                  <a:pt x="10683821" y="394077"/>
                  <a:pt x="10710333" y="536713"/>
                </a:cubicBezTo>
                <a:cubicBezTo>
                  <a:pt x="10736845" y="679349"/>
                  <a:pt x="10649209" y="976295"/>
                  <a:pt x="10710333" y="1141942"/>
                </a:cubicBezTo>
                <a:cubicBezTo>
                  <a:pt x="10471210" y="1166113"/>
                  <a:pt x="10395521" y="1122131"/>
                  <a:pt x="10222418" y="1141942"/>
                </a:cubicBezTo>
                <a:cubicBezTo>
                  <a:pt x="10049316" y="1161753"/>
                  <a:pt x="9757336" y="1083041"/>
                  <a:pt x="9627399" y="1141942"/>
                </a:cubicBezTo>
                <a:cubicBezTo>
                  <a:pt x="9497462" y="1200843"/>
                  <a:pt x="9449283" y="1121161"/>
                  <a:pt x="9353691" y="1141942"/>
                </a:cubicBezTo>
                <a:cubicBezTo>
                  <a:pt x="9258099" y="1162723"/>
                  <a:pt x="9015781" y="1107108"/>
                  <a:pt x="8865776" y="1141942"/>
                </a:cubicBezTo>
                <a:cubicBezTo>
                  <a:pt x="8715772" y="1176776"/>
                  <a:pt x="8466325" y="1095836"/>
                  <a:pt x="8163654" y="1141942"/>
                </a:cubicBezTo>
                <a:cubicBezTo>
                  <a:pt x="7860983" y="1188048"/>
                  <a:pt x="7955155" y="1135915"/>
                  <a:pt x="7782842" y="1141942"/>
                </a:cubicBezTo>
                <a:cubicBezTo>
                  <a:pt x="7610529" y="1147969"/>
                  <a:pt x="7197895" y="1097980"/>
                  <a:pt x="6973617" y="1141942"/>
                </a:cubicBezTo>
                <a:cubicBezTo>
                  <a:pt x="6749339" y="1185904"/>
                  <a:pt x="6425935" y="1140643"/>
                  <a:pt x="6164392" y="1141942"/>
                </a:cubicBezTo>
                <a:cubicBezTo>
                  <a:pt x="5902850" y="1143241"/>
                  <a:pt x="5826192" y="1083457"/>
                  <a:pt x="5569373" y="1141942"/>
                </a:cubicBezTo>
                <a:cubicBezTo>
                  <a:pt x="5312554" y="1200427"/>
                  <a:pt x="4971535" y="1092460"/>
                  <a:pt x="4760148" y="1141942"/>
                </a:cubicBezTo>
                <a:cubicBezTo>
                  <a:pt x="4548761" y="1191424"/>
                  <a:pt x="4445361" y="1087822"/>
                  <a:pt x="4165129" y="1141942"/>
                </a:cubicBezTo>
                <a:cubicBezTo>
                  <a:pt x="3884897" y="1196062"/>
                  <a:pt x="3788726" y="1107882"/>
                  <a:pt x="3463008" y="1141942"/>
                </a:cubicBezTo>
                <a:cubicBezTo>
                  <a:pt x="3137290" y="1176002"/>
                  <a:pt x="3277957" y="1115019"/>
                  <a:pt x="3189299" y="1141942"/>
                </a:cubicBezTo>
                <a:cubicBezTo>
                  <a:pt x="3100641" y="1168865"/>
                  <a:pt x="2631758" y="1131270"/>
                  <a:pt x="2380074" y="1141942"/>
                </a:cubicBezTo>
                <a:cubicBezTo>
                  <a:pt x="2128390" y="1152614"/>
                  <a:pt x="2038751" y="1141533"/>
                  <a:pt x="1892159" y="1141942"/>
                </a:cubicBezTo>
                <a:cubicBezTo>
                  <a:pt x="1745567" y="1142351"/>
                  <a:pt x="1393527" y="1100216"/>
                  <a:pt x="1190037" y="1141942"/>
                </a:cubicBezTo>
                <a:cubicBezTo>
                  <a:pt x="986547" y="1183668"/>
                  <a:pt x="995962" y="1130727"/>
                  <a:pt x="916328" y="1141942"/>
                </a:cubicBezTo>
                <a:cubicBezTo>
                  <a:pt x="836694" y="1153157"/>
                  <a:pt x="233249" y="1134806"/>
                  <a:pt x="0" y="1141942"/>
                </a:cubicBezTo>
                <a:cubicBezTo>
                  <a:pt x="-56072" y="975420"/>
                  <a:pt x="22943" y="855832"/>
                  <a:pt x="0" y="582390"/>
                </a:cubicBezTo>
                <a:cubicBezTo>
                  <a:pt x="-22943" y="308948"/>
                  <a:pt x="19358" y="226262"/>
                  <a:pt x="0" y="0"/>
                </a:cubicBezTo>
                <a:close/>
              </a:path>
              <a:path w="10710333" h="1141942" stroke="0" extrusionOk="0">
                <a:moveTo>
                  <a:pt x="0" y="0"/>
                </a:moveTo>
                <a:cubicBezTo>
                  <a:pt x="141466" y="-40211"/>
                  <a:pt x="262442" y="47217"/>
                  <a:pt x="487915" y="0"/>
                </a:cubicBezTo>
                <a:cubicBezTo>
                  <a:pt x="713389" y="-47217"/>
                  <a:pt x="696287" y="30906"/>
                  <a:pt x="761624" y="0"/>
                </a:cubicBezTo>
                <a:cubicBezTo>
                  <a:pt x="826961" y="-30906"/>
                  <a:pt x="1226244" y="2594"/>
                  <a:pt x="1570849" y="0"/>
                </a:cubicBezTo>
                <a:cubicBezTo>
                  <a:pt x="1915454" y="-2594"/>
                  <a:pt x="1846904" y="33749"/>
                  <a:pt x="2058764" y="0"/>
                </a:cubicBezTo>
                <a:cubicBezTo>
                  <a:pt x="2270625" y="-33749"/>
                  <a:pt x="2418378" y="18846"/>
                  <a:pt x="2546679" y="0"/>
                </a:cubicBezTo>
                <a:cubicBezTo>
                  <a:pt x="2674980" y="-18846"/>
                  <a:pt x="3157345" y="70462"/>
                  <a:pt x="3355904" y="0"/>
                </a:cubicBezTo>
                <a:cubicBezTo>
                  <a:pt x="3554463" y="-70462"/>
                  <a:pt x="3646285" y="18464"/>
                  <a:pt x="3736716" y="0"/>
                </a:cubicBezTo>
                <a:cubicBezTo>
                  <a:pt x="3827147" y="-18464"/>
                  <a:pt x="4194660" y="86250"/>
                  <a:pt x="4545941" y="0"/>
                </a:cubicBezTo>
                <a:cubicBezTo>
                  <a:pt x="4897222" y="-86250"/>
                  <a:pt x="5176366" y="45067"/>
                  <a:pt x="5355166" y="0"/>
                </a:cubicBezTo>
                <a:cubicBezTo>
                  <a:pt x="5533967" y="-45067"/>
                  <a:pt x="5729894" y="63709"/>
                  <a:pt x="5950185" y="0"/>
                </a:cubicBezTo>
                <a:cubicBezTo>
                  <a:pt x="6170476" y="-63709"/>
                  <a:pt x="6474639" y="63939"/>
                  <a:pt x="6759410" y="0"/>
                </a:cubicBezTo>
                <a:cubicBezTo>
                  <a:pt x="7044181" y="-63939"/>
                  <a:pt x="7015953" y="22029"/>
                  <a:pt x="7247325" y="0"/>
                </a:cubicBezTo>
                <a:cubicBezTo>
                  <a:pt x="7478698" y="-22029"/>
                  <a:pt x="7505913" y="31870"/>
                  <a:pt x="7735241" y="0"/>
                </a:cubicBezTo>
                <a:cubicBezTo>
                  <a:pt x="7964569" y="-31870"/>
                  <a:pt x="8265016" y="28876"/>
                  <a:pt x="8437362" y="0"/>
                </a:cubicBezTo>
                <a:cubicBezTo>
                  <a:pt x="8609708" y="-28876"/>
                  <a:pt x="8808191" y="23317"/>
                  <a:pt x="8925278" y="0"/>
                </a:cubicBezTo>
                <a:cubicBezTo>
                  <a:pt x="9042365" y="-23317"/>
                  <a:pt x="9469758" y="82605"/>
                  <a:pt x="9734503" y="0"/>
                </a:cubicBezTo>
                <a:cubicBezTo>
                  <a:pt x="9999249" y="-82605"/>
                  <a:pt x="10503227" y="85916"/>
                  <a:pt x="10710333" y="0"/>
                </a:cubicBezTo>
                <a:cubicBezTo>
                  <a:pt x="10742332" y="250559"/>
                  <a:pt x="10680591" y="344113"/>
                  <a:pt x="10710333" y="570971"/>
                </a:cubicBezTo>
                <a:cubicBezTo>
                  <a:pt x="10740075" y="797829"/>
                  <a:pt x="10701148" y="926199"/>
                  <a:pt x="10710333" y="1141942"/>
                </a:cubicBezTo>
                <a:cubicBezTo>
                  <a:pt x="10650322" y="1166046"/>
                  <a:pt x="10551678" y="1112447"/>
                  <a:pt x="10436624" y="1141942"/>
                </a:cubicBezTo>
                <a:cubicBezTo>
                  <a:pt x="10321570" y="1171437"/>
                  <a:pt x="9880487" y="1106384"/>
                  <a:pt x="9627399" y="1141942"/>
                </a:cubicBezTo>
                <a:cubicBezTo>
                  <a:pt x="9374311" y="1177500"/>
                  <a:pt x="9200960" y="1124616"/>
                  <a:pt x="9032381" y="1141942"/>
                </a:cubicBezTo>
                <a:cubicBezTo>
                  <a:pt x="8863802" y="1159268"/>
                  <a:pt x="8756803" y="1119655"/>
                  <a:pt x="8651569" y="1141942"/>
                </a:cubicBezTo>
                <a:cubicBezTo>
                  <a:pt x="8546335" y="1164229"/>
                  <a:pt x="8275535" y="1089871"/>
                  <a:pt x="8056550" y="1141942"/>
                </a:cubicBezTo>
                <a:cubicBezTo>
                  <a:pt x="7837565" y="1194013"/>
                  <a:pt x="7868260" y="1117297"/>
                  <a:pt x="7782842" y="1141942"/>
                </a:cubicBezTo>
                <a:cubicBezTo>
                  <a:pt x="7697424" y="1166587"/>
                  <a:pt x="7596003" y="1119266"/>
                  <a:pt x="7509133" y="1141942"/>
                </a:cubicBezTo>
                <a:cubicBezTo>
                  <a:pt x="7422263" y="1164618"/>
                  <a:pt x="7098318" y="1087912"/>
                  <a:pt x="6914115" y="1141942"/>
                </a:cubicBezTo>
                <a:cubicBezTo>
                  <a:pt x="6729912" y="1195972"/>
                  <a:pt x="6648716" y="1112528"/>
                  <a:pt x="6533303" y="1141942"/>
                </a:cubicBezTo>
                <a:cubicBezTo>
                  <a:pt x="6417890" y="1171356"/>
                  <a:pt x="6004829" y="1080891"/>
                  <a:pt x="5831181" y="1141942"/>
                </a:cubicBezTo>
                <a:cubicBezTo>
                  <a:pt x="5657533" y="1202993"/>
                  <a:pt x="5529327" y="1129746"/>
                  <a:pt x="5450369" y="1141942"/>
                </a:cubicBezTo>
                <a:cubicBezTo>
                  <a:pt x="5371411" y="1154138"/>
                  <a:pt x="5088446" y="1084256"/>
                  <a:pt x="4748248" y="1141942"/>
                </a:cubicBezTo>
                <a:cubicBezTo>
                  <a:pt x="4408050" y="1199628"/>
                  <a:pt x="4590613" y="1126191"/>
                  <a:pt x="4474539" y="1141942"/>
                </a:cubicBezTo>
                <a:cubicBezTo>
                  <a:pt x="4358465" y="1157693"/>
                  <a:pt x="4084786" y="1135247"/>
                  <a:pt x="3772417" y="1141942"/>
                </a:cubicBezTo>
                <a:cubicBezTo>
                  <a:pt x="3460048" y="1148637"/>
                  <a:pt x="3578897" y="1097738"/>
                  <a:pt x="3391605" y="1141942"/>
                </a:cubicBezTo>
                <a:cubicBezTo>
                  <a:pt x="3204313" y="1186146"/>
                  <a:pt x="3212610" y="1111457"/>
                  <a:pt x="3117897" y="1141942"/>
                </a:cubicBezTo>
                <a:cubicBezTo>
                  <a:pt x="3023184" y="1172427"/>
                  <a:pt x="2888239" y="1096694"/>
                  <a:pt x="2737085" y="1141942"/>
                </a:cubicBezTo>
                <a:cubicBezTo>
                  <a:pt x="2585931" y="1187190"/>
                  <a:pt x="2292579" y="1120175"/>
                  <a:pt x="2034963" y="1141942"/>
                </a:cubicBezTo>
                <a:cubicBezTo>
                  <a:pt x="1777347" y="1163709"/>
                  <a:pt x="1807942" y="1138521"/>
                  <a:pt x="1654151" y="1141942"/>
                </a:cubicBezTo>
                <a:cubicBezTo>
                  <a:pt x="1500360" y="1145363"/>
                  <a:pt x="1487298" y="1138110"/>
                  <a:pt x="1380443" y="1141942"/>
                </a:cubicBezTo>
                <a:cubicBezTo>
                  <a:pt x="1273588" y="1145774"/>
                  <a:pt x="1094397" y="1109342"/>
                  <a:pt x="999631" y="1141942"/>
                </a:cubicBezTo>
                <a:cubicBezTo>
                  <a:pt x="904865" y="1174542"/>
                  <a:pt x="674183" y="1125862"/>
                  <a:pt x="511716" y="1141942"/>
                </a:cubicBezTo>
                <a:cubicBezTo>
                  <a:pt x="349250" y="1158022"/>
                  <a:pt x="202998" y="1105901"/>
                  <a:pt x="0" y="1141942"/>
                </a:cubicBezTo>
                <a:cubicBezTo>
                  <a:pt x="-21674" y="868656"/>
                  <a:pt x="3670" y="804680"/>
                  <a:pt x="0" y="593810"/>
                </a:cubicBezTo>
                <a:cubicBezTo>
                  <a:pt x="-3670" y="382940"/>
                  <a:pt x="65950" y="164350"/>
                  <a:pt x="0" y="0"/>
                </a:cubicBezTo>
                <a:close/>
              </a:path>
            </a:pathLst>
          </a:custGeom>
          <a:solidFill>
            <a:schemeClr val="accent2">
              <a:lumMod val="20000"/>
              <a:lumOff val="80000"/>
            </a:schemeClr>
          </a:solidFill>
          <a:ln w="3810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a:lstStyle/>
          <a:p>
            <a:r>
              <a:rPr lang="fr-FR" dirty="0">
                <a:solidFill>
                  <a:srgbClr val="00B050"/>
                </a:solidFill>
              </a:rPr>
              <a:t>Le protocole </a:t>
            </a:r>
            <a:r>
              <a:rPr lang="fr-FR" b="1" dirty="0">
                <a:solidFill>
                  <a:srgbClr val="00B050"/>
                </a:solidFill>
              </a:rPr>
              <a:t>DANTE</a:t>
            </a:r>
            <a:r>
              <a:rPr lang="fr-BJ" dirty="0"/>
              <a:t> </a:t>
            </a:r>
            <a:r>
              <a:rPr lang="fr-BJ" sz="2800" dirty="0"/>
              <a:t>(</a:t>
            </a:r>
            <a:r>
              <a:rPr lang="fr-BJ" sz="2800" b="1" i="1" dirty="0">
                <a:solidFill>
                  <a:srgbClr val="00B050"/>
                </a:solidFill>
              </a:rPr>
              <a:t>D</a:t>
            </a:r>
            <a:r>
              <a:rPr lang="fr-BJ" sz="2800" i="1" dirty="0"/>
              <a:t>igital </a:t>
            </a:r>
            <a:r>
              <a:rPr lang="fr-BJ" sz="2800" b="1" i="1" dirty="0">
                <a:solidFill>
                  <a:srgbClr val="00B050"/>
                </a:solidFill>
              </a:rPr>
              <a:t>A</a:t>
            </a:r>
            <a:r>
              <a:rPr lang="fr-BJ" sz="2800" i="1" dirty="0"/>
              <a:t>udio </a:t>
            </a:r>
            <a:r>
              <a:rPr lang="fr-BJ" sz="2800" b="1" i="1" dirty="0">
                <a:solidFill>
                  <a:srgbClr val="00B050"/>
                </a:solidFill>
              </a:rPr>
              <a:t>N</a:t>
            </a:r>
            <a:r>
              <a:rPr lang="fr-BJ" sz="2800" i="1" dirty="0"/>
              <a:t>etwork </a:t>
            </a:r>
            <a:r>
              <a:rPr lang="fr-BJ" sz="2800" b="1" i="1" dirty="0" err="1">
                <a:solidFill>
                  <a:srgbClr val="00B050"/>
                </a:solidFill>
              </a:rPr>
              <a:t>T</a:t>
            </a:r>
            <a:r>
              <a:rPr lang="fr-BJ" sz="2800" i="1" dirty="0" err="1"/>
              <a:t>hrough</a:t>
            </a:r>
            <a:r>
              <a:rPr lang="fr-BJ" sz="2800" i="1" dirty="0"/>
              <a:t> </a:t>
            </a:r>
            <a:r>
              <a:rPr lang="fr-BJ" sz="2800" b="1" i="1" dirty="0">
                <a:solidFill>
                  <a:srgbClr val="00B050"/>
                </a:solidFill>
              </a:rPr>
              <a:t>E</a:t>
            </a:r>
            <a:r>
              <a:rPr lang="fr-BJ" sz="2800" i="1" dirty="0"/>
              <a:t>thernet</a:t>
            </a:r>
            <a:r>
              <a:rPr lang="fr-BJ" sz="2800" dirty="0"/>
              <a:t>)</a:t>
            </a:r>
          </a:p>
        </p:txBody>
      </p:sp>
      <p:sp>
        <p:nvSpPr>
          <p:cNvPr id="4" name="Espace réservé du contenu 3">
            <a:extLst>
              <a:ext uri="{FF2B5EF4-FFF2-40B4-BE49-F238E27FC236}">
                <a16:creationId xmlns:a16="http://schemas.microsoft.com/office/drawing/2014/main" id="{54BF96C4-BDDB-AF03-BC36-C7603660E4A8}"/>
              </a:ext>
            </a:extLst>
          </p:cNvPr>
          <p:cNvSpPr>
            <a:spLocks noGrp="1"/>
          </p:cNvSpPr>
          <p:nvPr>
            <p:ph idx="1"/>
          </p:nvPr>
        </p:nvSpPr>
        <p:spPr>
          <a:xfrm>
            <a:off x="838200" y="1825624"/>
            <a:ext cx="10515600" cy="4667250"/>
          </a:xfrm>
          <a:custGeom>
            <a:avLst/>
            <a:gdLst>
              <a:gd name="csX0" fmla="*/ 0 w 10515600"/>
              <a:gd name="csY0" fmla="*/ 0 h 4667250"/>
              <a:gd name="csX1" fmla="*/ 373888 w 10515600"/>
              <a:gd name="csY1" fmla="*/ 0 h 4667250"/>
              <a:gd name="csX2" fmla="*/ 958088 w 10515600"/>
              <a:gd name="csY2" fmla="*/ 0 h 4667250"/>
              <a:gd name="csX3" fmla="*/ 1226820 w 10515600"/>
              <a:gd name="csY3" fmla="*/ 0 h 4667250"/>
              <a:gd name="csX4" fmla="*/ 2021332 w 10515600"/>
              <a:gd name="csY4" fmla="*/ 0 h 4667250"/>
              <a:gd name="csX5" fmla="*/ 2710688 w 10515600"/>
              <a:gd name="csY5" fmla="*/ 0 h 4667250"/>
              <a:gd name="csX6" fmla="*/ 3084576 w 10515600"/>
              <a:gd name="csY6" fmla="*/ 0 h 4667250"/>
              <a:gd name="csX7" fmla="*/ 3668776 w 10515600"/>
              <a:gd name="csY7" fmla="*/ 0 h 4667250"/>
              <a:gd name="csX8" fmla="*/ 3937508 w 10515600"/>
              <a:gd name="csY8" fmla="*/ 0 h 4667250"/>
              <a:gd name="csX9" fmla="*/ 4626864 w 10515600"/>
              <a:gd name="csY9" fmla="*/ 0 h 4667250"/>
              <a:gd name="csX10" fmla="*/ 5316220 w 10515600"/>
              <a:gd name="csY10" fmla="*/ 0 h 4667250"/>
              <a:gd name="csX11" fmla="*/ 5690108 w 10515600"/>
              <a:gd name="csY11" fmla="*/ 0 h 4667250"/>
              <a:gd name="csX12" fmla="*/ 6063996 w 10515600"/>
              <a:gd name="csY12" fmla="*/ 0 h 4667250"/>
              <a:gd name="csX13" fmla="*/ 6648196 w 10515600"/>
              <a:gd name="csY13" fmla="*/ 0 h 4667250"/>
              <a:gd name="csX14" fmla="*/ 7337552 w 10515600"/>
              <a:gd name="csY14" fmla="*/ 0 h 4667250"/>
              <a:gd name="csX15" fmla="*/ 8132064 w 10515600"/>
              <a:gd name="csY15" fmla="*/ 0 h 4667250"/>
              <a:gd name="csX16" fmla="*/ 8505952 w 10515600"/>
              <a:gd name="csY16" fmla="*/ 0 h 4667250"/>
              <a:gd name="csX17" fmla="*/ 8774684 w 10515600"/>
              <a:gd name="csY17" fmla="*/ 0 h 4667250"/>
              <a:gd name="csX18" fmla="*/ 9464040 w 10515600"/>
              <a:gd name="csY18" fmla="*/ 0 h 4667250"/>
              <a:gd name="csX19" fmla="*/ 9943084 w 10515600"/>
              <a:gd name="csY19" fmla="*/ 0 h 4667250"/>
              <a:gd name="csX20" fmla="*/ 10515600 w 10515600"/>
              <a:gd name="csY20" fmla="*/ 0 h 4667250"/>
              <a:gd name="csX21" fmla="*/ 10515600 w 10515600"/>
              <a:gd name="csY21" fmla="*/ 490061 h 4667250"/>
              <a:gd name="csX22" fmla="*/ 10515600 w 10515600"/>
              <a:gd name="csY22" fmla="*/ 1120140 h 4667250"/>
              <a:gd name="csX23" fmla="*/ 10515600 w 10515600"/>
              <a:gd name="csY23" fmla="*/ 1563529 h 4667250"/>
              <a:gd name="csX24" fmla="*/ 10515600 w 10515600"/>
              <a:gd name="csY24" fmla="*/ 2240280 h 4667250"/>
              <a:gd name="csX25" fmla="*/ 10515600 w 10515600"/>
              <a:gd name="csY25" fmla="*/ 2917031 h 4667250"/>
              <a:gd name="csX26" fmla="*/ 10515600 w 10515600"/>
              <a:gd name="csY26" fmla="*/ 3453765 h 4667250"/>
              <a:gd name="csX27" fmla="*/ 10515600 w 10515600"/>
              <a:gd name="csY27" fmla="*/ 3897154 h 4667250"/>
              <a:gd name="csX28" fmla="*/ 10515600 w 10515600"/>
              <a:gd name="csY28" fmla="*/ 4667250 h 4667250"/>
              <a:gd name="csX29" fmla="*/ 9826244 w 10515600"/>
              <a:gd name="csY29" fmla="*/ 4667250 h 4667250"/>
              <a:gd name="csX30" fmla="*/ 9031732 w 10515600"/>
              <a:gd name="csY30" fmla="*/ 4667250 h 4667250"/>
              <a:gd name="csX31" fmla="*/ 8657844 w 10515600"/>
              <a:gd name="csY31" fmla="*/ 4667250 h 4667250"/>
              <a:gd name="csX32" fmla="*/ 8389112 w 10515600"/>
              <a:gd name="csY32" fmla="*/ 4667250 h 4667250"/>
              <a:gd name="csX33" fmla="*/ 8120380 w 10515600"/>
              <a:gd name="csY33" fmla="*/ 4667250 h 4667250"/>
              <a:gd name="csX34" fmla="*/ 7536180 w 10515600"/>
              <a:gd name="csY34" fmla="*/ 4667250 h 4667250"/>
              <a:gd name="csX35" fmla="*/ 6741668 w 10515600"/>
              <a:gd name="csY35" fmla="*/ 4667250 h 4667250"/>
              <a:gd name="csX36" fmla="*/ 6472936 w 10515600"/>
              <a:gd name="csY36" fmla="*/ 4667250 h 4667250"/>
              <a:gd name="csX37" fmla="*/ 5888736 w 10515600"/>
              <a:gd name="csY37" fmla="*/ 4667250 h 4667250"/>
              <a:gd name="csX38" fmla="*/ 5094224 w 10515600"/>
              <a:gd name="csY38" fmla="*/ 4667250 h 4667250"/>
              <a:gd name="csX39" fmla="*/ 4404868 w 10515600"/>
              <a:gd name="csY39" fmla="*/ 4667250 h 4667250"/>
              <a:gd name="csX40" fmla="*/ 4030980 w 10515600"/>
              <a:gd name="csY40" fmla="*/ 4667250 h 4667250"/>
              <a:gd name="csX41" fmla="*/ 3551936 w 10515600"/>
              <a:gd name="csY41" fmla="*/ 4667250 h 4667250"/>
              <a:gd name="csX42" fmla="*/ 2967736 w 10515600"/>
              <a:gd name="csY42" fmla="*/ 4667250 h 4667250"/>
              <a:gd name="csX43" fmla="*/ 2278380 w 10515600"/>
              <a:gd name="csY43" fmla="*/ 4667250 h 4667250"/>
              <a:gd name="csX44" fmla="*/ 1904492 w 10515600"/>
              <a:gd name="csY44" fmla="*/ 4667250 h 4667250"/>
              <a:gd name="csX45" fmla="*/ 1109980 w 10515600"/>
              <a:gd name="csY45" fmla="*/ 4667250 h 4667250"/>
              <a:gd name="csX46" fmla="*/ 736092 w 10515600"/>
              <a:gd name="csY46" fmla="*/ 4667250 h 4667250"/>
              <a:gd name="csX47" fmla="*/ 0 w 10515600"/>
              <a:gd name="csY47" fmla="*/ 4667250 h 4667250"/>
              <a:gd name="csX48" fmla="*/ 0 w 10515600"/>
              <a:gd name="csY48" fmla="*/ 4177189 h 4667250"/>
              <a:gd name="csX49" fmla="*/ 0 w 10515600"/>
              <a:gd name="csY49" fmla="*/ 3733800 h 4667250"/>
              <a:gd name="csX50" fmla="*/ 0 w 10515600"/>
              <a:gd name="csY50" fmla="*/ 3290411 h 4667250"/>
              <a:gd name="csX51" fmla="*/ 0 w 10515600"/>
              <a:gd name="csY51" fmla="*/ 2613660 h 4667250"/>
              <a:gd name="csX52" fmla="*/ 0 w 10515600"/>
              <a:gd name="csY52" fmla="*/ 2123599 h 4667250"/>
              <a:gd name="csX53" fmla="*/ 0 w 10515600"/>
              <a:gd name="csY53" fmla="*/ 1446847 h 4667250"/>
              <a:gd name="csX54" fmla="*/ 0 w 10515600"/>
              <a:gd name="csY54" fmla="*/ 910114 h 4667250"/>
              <a:gd name="csX55" fmla="*/ 0 w 10515600"/>
              <a:gd name="csY55" fmla="*/ 0 h 46672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Lst>
            <a:rect l="l" t="t" r="r" b="b"/>
            <a:pathLst>
              <a:path w="10515600" h="4667250" fill="none" extrusionOk="0">
                <a:moveTo>
                  <a:pt x="0" y="0"/>
                </a:moveTo>
                <a:cubicBezTo>
                  <a:pt x="91438" y="-44062"/>
                  <a:pt x="216884" y="35661"/>
                  <a:pt x="373888" y="0"/>
                </a:cubicBezTo>
                <a:cubicBezTo>
                  <a:pt x="530892" y="-35661"/>
                  <a:pt x="780991" y="28626"/>
                  <a:pt x="958088" y="0"/>
                </a:cubicBezTo>
                <a:cubicBezTo>
                  <a:pt x="1135185" y="-28626"/>
                  <a:pt x="1159612" y="13727"/>
                  <a:pt x="1226820" y="0"/>
                </a:cubicBezTo>
                <a:cubicBezTo>
                  <a:pt x="1294028" y="-13727"/>
                  <a:pt x="1754443" y="43919"/>
                  <a:pt x="2021332" y="0"/>
                </a:cubicBezTo>
                <a:cubicBezTo>
                  <a:pt x="2288221" y="-43919"/>
                  <a:pt x="2392855" y="14618"/>
                  <a:pt x="2710688" y="0"/>
                </a:cubicBezTo>
                <a:cubicBezTo>
                  <a:pt x="3028521" y="-14618"/>
                  <a:pt x="2968202" y="11696"/>
                  <a:pt x="3084576" y="0"/>
                </a:cubicBezTo>
                <a:cubicBezTo>
                  <a:pt x="3200950" y="-11696"/>
                  <a:pt x="3396713" y="61678"/>
                  <a:pt x="3668776" y="0"/>
                </a:cubicBezTo>
                <a:cubicBezTo>
                  <a:pt x="3940839" y="-61678"/>
                  <a:pt x="3878666" y="21759"/>
                  <a:pt x="3937508" y="0"/>
                </a:cubicBezTo>
                <a:cubicBezTo>
                  <a:pt x="3996350" y="-21759"/>
                  <a:pt x="4456748" y="80051"/>
                  <a:pt x="4626864" y="0"/>
                </a:cubicBezTo>
                <a:cubicBezTo>
                  <a:pt x="4796980" y="-80051"/>
                  <a:pt x="5143008" y="23387"/>
                  <a:pt x="5316220" y="0"/>
                </a:cubicBezTo>
                <a:cubicBezTo>
                  <a:pt x="5489432" y="-23387"/>
                  <a:pt x="5579445" y="6163"/>
                  <a:pt x="5690108" y="0"/>
                </a:cubicBezTo>
                <a:cubicBezTo>
                  <a:pt x="5800771" y="-6163"/>
                  <a:pt x="5905431" y="14182"/>
                  <a:pt x="6063996" y="0"/>
                </a:cubicBezTo>
                <a:cubicBezTo>
                  <a:pt x="6222561" y="-14182"/>
                  <a:pt x="6525077" y="67375"/>
                  <a:pt x="6648196" y="0"/>
                </a:cubicBezTo>
                <a:cubicBezTo>
                  <a:pt x="6771315" y="-67375"/>
                  <a:pt x="7078202" y="4082"/>
                  <a:pt x="7337552" y="0"/>
                </a:cubicBezTo>
                <a:cubicBezTo>
                  <a:pt x="7596902" y="-4082"/>
                  <a:pt x="7928686" y="16647"/>
                  <a:pt x="8132064" y="0"/>
                </a:cubicBezTo>
                <a:cubicBezTo>
                  <a:pt x="8335442" y="-16647"/>
                  <a:pt x="8332827" y="17040"/>
                  <a:pt x="8505952" y="0"/>
                </a:cubicBezTo>
                <a:cubicBezTo>
                  <a:pt x="8679077" y="-17040"/>
                  <a:pt x="8684321" y="23862"/>
                  <a:pt x="8774684" y="0"/>
                </a:cubicBezTo>
                <a:cubicBezTo>
                  <a:pt x="8865047" y="-23862"/>
                  <a:pt x="9171977" y="50972"/>
                  <a:pt x="9464040" y="0"/>
                </a:cubicBezTo>
                <a:cubicBezTo>
                  <a:pt x="9756103" y="-50972"/>
                  <a:pt x="9771583" y="53507"/>
                  <a:pt x="9943084" y="0"/>
                </a:cubicBezTo>
                <a:cubicBezTo>
                  <a:pt x="10114585" y="-53507"/>
                  <a:pt x="10351491" y="16075"/>
                  <a:pt x="10515600" y="0"/>
                </a:cubicBezTo>
                <a:cubicBezTo>
                  <a:pt x="10535398" y="103254"/>
                  <a:pt x="10513868" y="278579"/>
                  <a:pt x="10515600" y="490061"/>
                </a:cubicBezTo>
                <a:cubicBezTo>
                  <a:pt x="10517332" y="701543"/>
                  <a:pt x="10514166" y="949393"/>
                  <a:pt x="10515600" y="1120140"/>
                </a:cubicBezTo>
                <a:cubicBezTo>
                  <a:pt x="10517034" y="1290887"/>
                  <a:pt x="10503369" y="1410269"/>
                  <a:pt x="10515600" y="1563529"/>
                </a:cubicBezTo>
                <a:cubicBezTo>
                  <a:pt x="10527831" y="1716789"/>
                  <a:pt x="10454105" y="2016493"/>
                  <a:pt x="10515600" y="2240280"/>
                </a:cubicBezTo>
                <a:cubicBezTo>
                  <a:pt x="10577095" y="2464067"/>
                  <a:pt x="10483925" y="2733615"/>
                  <a:pt x="10515600" y="2917031"/>
                </a:cubicBezTo>
                <a:cubicBezTo>
                  <a:pt x="10547275" y="3100447"/>
                  <a:pt x="10507925" y="3270169"/>
                  <a:pt x="10515600" y="3453765"/>
                </a:cubicBezTo>
                <a:cubicBezTo>
                  <a:pt x="10523275" y="3637361"/>
                  <a:pt x="10509470" y="3691709"/>
                  <a:pt x="10515600" y="3897154"/>
                </a:cubicBezTo>
                <a:cubicBezTo>
                  <a:pt x="10521730" y="4102599"/>
                  <a:pt x="10460506" y="4498311"/>
                  <a:pt x="10515600" y="4667250"/>
                </a:cubicBezTo>
                <a:cubicBezTo>
                  <a:pt x="10264024" y="4704630"/>
                  <a:pt x="10015841" y="4660465"/>
                  <a:pt x="9826244" y="4667250"/>
                </a:cubicBezTo>
                <a:cubicBezTo>
                  <a:pt x="9636647" y="4674035"/>
                  <a:pt x="9388646" y="4651258"/>
                  <a:pt x="9031732" y="4667250"/>
                </a:cubicBezTo>
                <a:cubicBezTo>
                  <a:pt x="8674818" y="4683242"/>
                  <a:pt x="8805211" y="4659297"/>
                  <a:pt x="8657844" y="4667250"/>
                </a:cubicBezTo>
                <a:cubicBezTo>
                  <a:pt x="8510477" y="4675203"/>
                  <a:pt x="8493439" y="4647414"/>
                  <a:pt x="8389112" y="4667250"/>
                </a:cubicBezTo>
                <a:cubicBezTo>
                  <a:pt x="8284785" y="4687086"/>
                  <a:pt x="8207927" y="4653500"/>
                  <a:pt x="8120380" y="4667250"/>
                </a:cubicBezTo>
                <a:cubicBezTo>
                  <a:pt x="8032833" y="4681000"/>
                  <a:pt x="7728972" y="4611409"/>
                  <a:pt x="7536180" y="4667250"/>
                </a:cubicBezTo>
                <a:cubicBezTo>
                  <a:pt x="7343388" y="4723091"/>
                  <a:pt x="7061575" y="4597951"/>
                  <a:pt x="6741668" y="4667250"/>
                </a:cubicBezTo>
                <a:cubicBezTo>
                  <a:pt x="6421761" y="4736549"/>
                  <a:pt x="6587995" y="4637485"/>
                  <a:pt x="6472936" y="4667250"/>
                </a:cubicBezTo>
                <a:cubicBezTo>
                  <a:pt x="6357877" y="4697015"/>
                  <a:pt x="6165403" y="4663198"/>
                  <a:pt x="5888736" y="4667250"/>
                </a:cubicBezTo>
                <a:cubicBezTo>
                  <a:pt x="5612069" y="4671302"/>
                  <a:pt x="5268759" y="4610360"/>
                  <a:pt x="5094224" y="4667250"/>
                </a:cubicBezTo>
                <a:cubicBezTo>
                  <a:pt x="4919689" y="4724140"/>
                  <a:pt x="4723568" y="4623125"/>
                  <a:pt x="4404868" y="4667250"/>
                </a:cubicBezTo>
                <a:cubicBezTo>
                  <a:pt x="4086168" y="4711375"/>
                  <a:pt x="4155787" y="4656861"/>
                  <a:pt x="4030980" y="4667250"/>
                </a:cubicBezTo>
                <a:cubicBezTo>
                  <a:pt x="3906173" y="4677639"/>
                  <a:pt x="3750930" y="4614316"/>
                  <a:pt x="3551936" y="4667250"/>
                </a:cubicBezTo>
                <a:cubicBezTo>
                  <a:pt x="3352942" y="4720184"/>
                  <a:pt x="3245930" y="4627217"/>
                  <a:pt x="2967736" y="4667250"/>
                </a:cubicBezTo>
                <a:cubicBezTo>
                  <a:pt x="2689542" y="4707283"/>
                  <a:pt x="2535098" y="4636153"/>
                  <a:pt x="2278380" y="4667250"/>
                </a:cubicBezTo>
                <a:cubicBezTo>
                  <a:pt x="2021662" y="4698347"/>
                  <a:pt x="2082093" y="4625111"/>
                  <a:pt x="1904492" y="4667250"/>
                </a:cubicBezTo>
                <a:cubicBezTo>
                  <a:pt x="1726891" y="4709389"/>
                  <a:pt x="1346992" y="4606499"/>
                  <a:pt x="1109980" y="4667250"/>
                </a:cubicBezTo>
                <a:cubicBezTo>
                  <a:pt x="872968" y="4728001"/>
                  <a:pt x="907129" y="4633260"/>
                  <a:pt x="736092" y="4667250"/>
                </a:cubicBezTo>
                <a:cubicBezTo>
                  <a:pt x="565055" y="4701240"/>
                  <a:pt x="159479" y="4653642"/>
                  <a:pt x="0" y="4667250"/>
                </a:cubicBezTo>
                <a:cubicBezTo>
                  <a:pt x="-50492" y="4467812"/>
                  <a:pt x="3540" y="4333461"/>
                  <a:pt x="0" y="4177189"/>
                </a:cubicBezTo>
                <a:cubicBezTo>
                  <a:pt x="-3540" y="4020917"/>
                  <a:pt x="29924" y="3895126"/>
                  <a:pt x="0" y="3733800"/>
                </a:cubicBezTo>
                <a:cubicBezTo>
                  <a:pt x="-29924" y="3572474"/>
                  <a:pt x="35905" y="3503625"/>
                  <a:pt x="0" y="3290411"/>
                </a:cubicBezTo>
                <a:cubicBezTo>
                  <a:pt x="-35905" y="3077197"/>
                  <a:pt x="79244" y="2807432"/>
                  <a:pt x="0" y="2613660"/>
                </a:cubicBezTo>
                <a:cubicBezTo>
                  <a:pt x="-79244" y="2419888"/>
                  <a:pt x="5379" y="2368499"/>
                  <a:pt x="0" y="2123599"/>
                </a:cubicBezTo>
                <a:cubicBezTo>
                  <a:pt x="-5379" y="1878699"/>
                  <a:pt x="4501" y="1656819"/>
                  <a:pt x="0" y="1446847"/>
                </a:cubicBezTo>
                <a:cubicBezTo>
                  <a:pt x="-4501" y="1236875"/>
                  <a:pt x="53637" y="1070931"/>
                  <a:pt x="0" y="910114"/>
                </a:cubicBezTo>
                <a:cubicBezTo>
                  <a:pt x="-53637" y="749297"/>
                  <a:pt x="12384" y="358500"/>
                  <a:pt x="0" y="0"/>
                </a:cubicBezTo>
                <a:close/>
              </a:path>
              <a:path w="10515600" h="4667250" stroke="0" extrusionOk="0">
                <a:moveTo>
                  <a:pt x="0" y="0"/>
                </a:moveTo>
                <a:cubicBezTo>
                  <a:pt x="184453" y="-27627"/>
                  <a:pt x="537771" y="60643"/>
                  <a:pt x="689356" y="0"/>
                </a:cubicBezTo>
                <a:cubicBezTo>
                  <a:pt x="840941" y="-60643"/>
                  <a:pt x="1042381" y="34539"/>
                  <a:pt x="1168400" y="0"/>
                </a:cubicBezTo>
                <a:cubicBezTo>
                  <a:pt x="1294419" y="-34539"/>
                  <a:pt x="1717284" y="49046"/>
                  <a:pt x="1962912" y="0"/>
                </a:cubicBezTo>
                <a:cubicBezTo>
                  <a:pt x="2208540" y="-49046"/>
                  <a:pt x="2230183" y="34839"/>
                  <a:pt x="2336800" y="0"/>
                </a:cubicBezTo>
                <a:cubicBezTo>
                  <a:pt x="2443417" y="-34839"/>
                  <a:pt x="2876502" y="42922"/>
                  <a:pt x="3026156" y="0"/>
                </a:cubicBezTo>
                <a:cubicBezTo>
                  <a:pt x="3175810" y="-42922"/>
                  <a:pt x="3205361" y="21547"/>
                  <a:pt x="3294888" y="0"/>
                </a:cubicBezTo>
                <a:cubicBezTo>
                  <a:pt x="3384415" y="-21547"/>
                  <a:pt x="3644199" y="65566"/>
                  <a:pt x="3879088" y="0"/>
                </a:cubicBezTo>
                <a:cubicBezTo>
                  <a:pt x="4113977" y="-65566"/>
                  <a:pt x="4087197" y="28607"/>
                  <a:pt x="4147820" y="0"/>
                </a:cubicBezTo>
                <a:cubicBezTo>
                  <a:pt x="4208443" y="-28607"/>
                  <a:pt x="4395563" y="50489"/>
                  <a:pt x="4626864" y="0"/>
                </a:cubicBezTo>
                <a:cubicBezTo>
                  <a:pt x="4858165" y="-50489"/>
                  <a:pt x="4823055" y="34666"/>
                  <a:pt x="5000752" y="0"/>
                </a:cubicBezTo>
                <a:cubicBezTo>
                  <a:pt x="5178449" y="-34666"/>
                  <a:pt x="5507340" y="24682"/>
                  <a:pt x="5795264" y="0"/>
                </a:cubicBezTo>
                <a:cubicBezTo>
                  <a:pt x="6083188" y="-24682"/>
                  <a:pt x="5963888" y="5188"/>
                  <a:pt x="6063996" y="0"/>
                </a:cubicBezTo>
                <a:cubicBezTo>
                  <a:pt x="6164104" y="-5188"/>
                  <a:pt x="6267075" y="12757"/>
                  <a:pt x="6332728" y="0"/>
                </a:cubicBezTo>
                <a:cubicBezTo>
                  <a:pt x="6398381" y="-12757"/>
                  <a:pt x="6498563" y="16893"/>
                  <a:pt x="6601460" y="0"/>
                </a:cubicBezTo>
                <a:cubicBezTo>
                  <a:pt x="6704357" y="-16893"/>
                  <a:pt x="6896801" y="51625"/>
                  <a:pt x="7185660" y="0"/>
                </a:cubicBezTo>
                <a:cubicBezTo>
                  <a:pt x="7474519" y="-51625"/>
                  <a:pt x="7700390" y="33659"/>
                  <a:pt x="7980172" y="0"/>
                </a:cubicBezTo>
                <a:cubicBezTo>
                  <a:pt x="8259954" y="-33659"/>
                  <a:pt x="8288903" y="11694"/>
                  <a:pt x="8459216" y="0"/>
                </a:cubicBezTo>
                <a:cubicBezTo>
                  <a:pt x="8629529" y="-11694"/>
                  <a:pt x="8671436" y="7932"/>
                  <a:pt x="8727948" y="0"/>
                </a:cubicBezTo>
                <a:cubicBezTo>
                  <a:pt x="8784460" y="-7932"/>
                  <a:pt x="8866195" y="13945"/>
                  <a:pt x="8996680" y="0"/>
                </a:cubicBezTo>
                <a:cubicBezTo>
                  <a:pt x="9127165" y="-13945"/>
                  <a:pt x="9373172" y="32679"/>
                  <a:pt x="9686036" y="0"/>
                </a:cubicBezTo>
                <a:cubicBezTo>
                  <a:pt x="9998900" y="-32679"/>
                  <a:pt x="10332469" y="28991"/>
                  <a:pt x="10515600" y="0"/>
                </a:cubicBezTo>
                <a:cubicBezTo>
                  <a:pt x="10547523" y="211932"/>
                  <a:pt x="10494326" y="324027"/>
                  <a:pt x="10515600" y="490061"/>
                </a:cubicBezTo>
                <a:cubicBezTo>
                  <a:pt x="10536874" y="656095"/>
                  <a:pt x="10501064" y="804004"/>
                  <a:pt x="10515600" y="933450"/>
                </a:cubicBezTo>
                <a:cubicBezTo>
                  <a:pt x="10530136" y="1062896"/>
                  <a:pt x="10466351" y="1357819"/>
                  <a:pt x="10515600" y="1470184"/>
                </a:cubicBezTo>
                <a:cubicBezTo>
                  <a:pt x="10564849" y="1582549"/>
                  <a:pt x="10479678" y="1785200"/>
                  <a:pt x="10515600" y="1913573"/>
                </a:cubicBezTo>
                <a:cubicBezTo>
                  <a:pt x="10551522" y="2041946"/>
                  <a:pt x="10454177" y="2400465"/>
                  <a:pt x="10515600" y="2543651"/>
                </a:cubicBezTo>
                <a:cubicBezTo>
                  <a:pt x="10577023" y="2686837"/>
                  <a:pt x="10442696" y="3035593"/>
                  <a:pt x="10515600" y="3220403"/>
                </a:cubicBezTo>
                <a:cubicBezTo>
                  <a:pt x="10588504" y="3405213"/>
                  <a:pt x="10458365" y="3489953"/>
                  <a:pt x="10515600" y="3757136"/>
                </a:cubicBezTo>
                <a:cubicBezTo>
                  <a:pt x="10572835" y="4024319"/>
                  <a:pt x="10417712" y="4370133"/>
                  <a:pt x="10515600" y="4667250"/>
                </a:cubicBezTo>
                <a:cubicBezTo>
                  <a:pt x="10372474" y="4667699"/>
                  <a:pt x="10167562" y="4622701"/>
                  <a:pt x="9931400" y="4667250"/>
                </a:cubicBezTo>
                <a:cubicBezTo>
                  <a:pt x="9695238" y="4711799"/>
                  <a:pt x="9560991" y="4665094"/>
                  <a:pt x="9452356" y="4667250"/>
                </a:cubicBezTo>
                <a:cubicBezTo>
                  <a:pt x="9343721" y="4669406"/>
                  <a:pt x="8855337" y="4573447"/>
                  <a:pt x="8657844" y="4667250"/>
                </a:cubicBezTo>
                <a:cubicBezTo>
                  <a:pt x="8460351" y="4761053"/>
                  <a:pt x="8203883" y="4659397"/>
                  <a:pt x="7968488" y="4667250"/>
                </a:cubicBezTo>
                <a:cubicBezTo>
                  <a:pt x="7733093" y="4675103"/>
                  <a:pt x="7691440" y="4637421"/>
                  <a:pt x="7489444" y="4667250"/>
                </a:cubicBezTo>
                <a:cubicBezTo>
                  <a:pt x="7287448" y="4697079"/>
                  <a:pt x="6947017" y="4605556"/>
                  <a:pt x="6800088" y="4667250"/>
                </a:cubicBezTo>
                <a:cubicBezTo>
                  <a:pt x="6653159" y="4728944"/>
                  <a:pt x="6377475" y="4607302"/>
                  <a:pt x="6005576" y="4667250"/>
                </a:cubicBezTo>
                <a:cubicBezTo>
                  <a:pt x="5633677" y="4727198"/>
                  <a:pt x="5377575" y="4591872"/>
                  <a:pt x="5211064" y="4667250"/>
                </a:cubicBezTo>
                <a:cubicBezTo>
                  <a:pt x="5044553" y="4742628"/>
                  <a:pt x="5007164" y="4657270"/>
                  <a:pt x="4942332" y="4667250"/>
                </a:cubicBezTo>
                <a:cubicBezTo>
                  <a:pt x="4877500" y="4677230"/>
                  <a:pt x="4500065" y="4612652"/>
                  <a:pt x="4358132" y="4667250"/>
                </a:cubicBezTo>
                <a:cubicBezTo>
                  <a:pt x="4216199" y="4721848"/>
                  <a:pt x="3892535" y="4620335"/>
                  <a:pt x="3773932" y="4667250"/>
                </a:cubicBezTo>
                <a:cubicBezTo>
                  <a:pt x="3655329" y="4714165"/>
                  <a:pt x="3473467" y="4665058"/>
                  <a:pt x="3294888" y="4667250"/>
                </a:cubicBezTo>
                <a:cubicBezTo>
                  <a:pt x="3116309" y="4669442"/>
                  <a:pt x="2765616" y="4579823"/>
                  <a:pt x="2500376" y="4667250"/>
                </a:cubicBezTo>
                <a:cubicBezTo>
                  <a:pt x="2235136" y="4754677"/>
                  <a:pt x="2054104" y="4597910"/>
                  <a:pt x="1811020" y="4667250"/>
                </a:cubicBezTo>
                <a:cubicBezTo>
                  <a:pt x="1567936" y="4736590"/>
                  <a:pt x="1520605" y="4622567"/>
                  <a:pt x="1437132" y="4667250"/>
                </a:cubicBezTo>
                <a:cubicBezTo>
                  <a:pt x="1353659" y="4711933"/>
                  <a:pt x="1223406" y="4640065"/>
                  <a:pt x="1063244" y="4667250"/>
                </a:cubicBezTo>
                <a:cubicBezTo>
                  <a:pt x="903082" y="4694435"/>
                  <a:pt x="373334" y="4588469"/>
                  <a:pt x="0" y="4667250"/>
                </a:cubicBezTo>
                <a:cubicBezTo>
                  <a:pt x="-27761" y="4389292"/>
                  <a:pt x="20807" y="4127816"/>
                  <a:pt x="0" y="3990499"/>
                </a:cubicBezTo>
                <a:cubicBezTo>
                  <a:pt x="-20807" y="3853182"/>
                  <a:pt x="10409" y="3674154"/>
                  <a:pt x="0" y="3500438"/>
                </a:cubicBezTo>
                <a:cubicBezTo>
                  <a:pt x="-10409" y="3326722"/>
                  <a:pt x="23254" y="3201215"/>
                  <a:pt x="0" y="3057049"/>
                </a:cubicBezTo>
                <a:cubicBezTo>
                  <a:pt x="-23254" y="2912883"/>
                  <a:pt x="13551" y="2704137"/>
                  <a:pt x="0" y="2566988"/>
                </a:cubicBezTo>
                <a:cubicBezTo>
                  <a:pt x="-13551" y="2429839"/>
                  <a:pt x="34839" y="2175395"/>
                  <a:pt x="0" y="2030254"/>
                </a:cubicBezTo>
                <a:cubicBezTo>
                  <a:pt x="-34839" y="1885113"/>
                  <a:pt x="1080" y="1779081"/>
                  <a:pt x="0" y="1540193"/>
                </a:cubicBezTo>
                <a:cubicBezTo>
                  <a:pt x="-1080" y="1301305"/>
                  <a:pt x="43899" y="1258854"/>
                  <a:pt x="0" y="1003459"/>
                </a:cubicBezTo>
                <a:cubicBezTo>
                  <a:pt x="-43899" y="748064"/>
                  <a:pt x="88960" y="243299"/>
                  <a:pt x="0" y="0"/>
                </a:cubicBezTo>
                <a:close/>
              </a:path>
            </a:pathLst>
          </a:custGeom>
          <a:ln w="57150">
            <a:solidFill>
              <a:srgbClr val="0070C0"/>
            </a:solidFill>
            <a:extLst>
              <a:ext uri="{C807C97D-BFC1-408E-A445-0C87EB9F89A2}">
                <ask:lineSketchStyleProps xmlns:ask="http://schemas.microsoft.com/office/drawing/2018/sketchyshapes" sd="3666238024">
                  <ask:type>
                    <ask:lineSketchScribble/>
                  </ask:type>
                </ask:lineSketchStyleProps>
              </a:ext>
            </a:extLst>
          </a:ln>
        </p:spPr>
        <p:txBody>
          <a:bodyPr>
            <a:normAutofit fontScale="85000" lnSpcReduction="20000"/>
          </a:bodyPr>
          <a:lstStyle/>
          <a:p>
            <a:pPr marL="0" indent="0">
              <a:buNone/>
            </a:pPr>
            <a:r>
              <a:rPr lang="fr-FR" b="1" dirty="0"/>
              <a:t>	3- </a:t>
            </a:r>
            <a:r>
              <a:rPr lang="fr-BJ" b="1" dirty="0"/>
              <a:t>Consoles de mixage</a:t>
            </a:r>
            <a:endParaRPr lang="fr-BJ" dirty="0"/>
          </a:p>
          <a:p>
            <a:r>
              <a:rPr lang="fr-BJ" dirty="0"/>
              <a:t>C'est le cœur du système. Les consoles envoient et reçoivent des centaines de canaux via un seul câble réseau.</a:t>
            </a:r>
          </a:p>
          <a:p>
            <a:pPr marL="0" lvl="0" indent="0">
              <a:buNone/>
            </a:pPr>
            <a:r>
              <a:rPr lang="fr-FR" b="1" dirty="0"/>
              <a:t>	Exemple de </a:t>
            </a:r>
            <a:r>
              <a:rPr lang="fr-BJ" b="1" dirty="0"/>
              <a:t>Mixeurs numériques :</a:t>
            </a:r>
            <a:r>
              <a:rPr lang="fr-BJ" dirty="0"/>
              <a:t> la série </a:t>
            </a:r>
            <a:r>
              <a:rPr lang="fr-BJ" b="1" dirty="0"/>
              <a:t>Yamaha CL/</a:t>
            </a:r>
            <a:r>
              <a:rPr lang="fr-BJ" b="1" dirty="0" err="1"/>
              <a:t>QL</a:t>
            </a:r>
            <a:r>
              <a:rPr lang="fr-BJ" b="1" dirty="0"/>
              <a:t> </a:t>
            </a:r>
            <a:r>
              <a:rPr lang="fr-BJ" dirty="0"/>
              <a:t>ou</a:t>
            </a:r>
            <a:r>
              <a:rPr lang="fr-FR" dirty="0"/>
              <a:t> </a:t>
            </a:r>
            <a:r>
              <a:rPr lang="fr-FR" dirty="0" err="1"/>
              <a:t>Oxygene</a:t>
            </a:r>
            <a:r>
              <a:rPr lang="fr-FR" dirty="0"/>
              <a:t> 3000 </a:t>
            </a:r>
          </a:p>
          <a:p>
            <a:pPr marL="0" lvl="0" indent="0">
              <a:buNone/>
            </a:pPr>
            <a:r>
              <a:rPr lang="fr-BJ" dirty="0"/>
              <a:t> les consoles </a:t>
            </a:r>
            <a:r>
              <a:rPr lang="fr-BJ" b="1" dirty="0"/>
              <a:t>Allen &amp; Heath </a:t>
            </a:r>
            <a:r>
              <a:rPr lang="fr-BJ" b="1" dirty="0" err="1"/>
              <a:t>Avantis</a:t>
            </a:r>
            <a:r>
              <a:rPr lang="fr-BJ" b="1" dirty="0"/>
              <a:t>.</a:t>
            </a:r>
            <a:endParaRPr lang="fr-FR" b="1" dirty="0"/>
          </a:p>
          <a:p>
            <a:pPr marL="0" lvl="0" indent="0">
              <a:buNone/>
            </a:pPr>
            <a:endParaRPr lang="fr-BJ" dirty="0"/>
          </a:p>
          <a:p>
            <a:pPr marL="0" indent="0">
              <a:buNone/>
            </a:pPr>
            <a:r>
              <a:rPr lang="fr-FR" b="1" dirty="0"/>
              <a:t>	4</a:t>
            </a:r>
            <a:r>
              <a:rPr lang="fr-BJ" b="1" dirty="0"/>
              <a:t>. Microphones et Enceintes</a:t>
            </a:r>
            <a:endParaRPr lang="fr-BJ" dirty="0"/>
          </a:p>
          <a:p>
            <a:pPr marL="0" indent="0">
              <a:buNone/>
            </a:pPr>
            <a:r>
              <a:rPr lang="fr-BJ" dirty="0"/>
              <a:t>Aujourd'hui, certains périphériques se branchent directement en Ethernet </a:t>
            </a:r>
            <a:r>
              <a:rPr lang="fr-FR" dirty="0"/>
              <a:t>	</a:t>
            </a:r>
            <a:r>
              <a:rPr lang="fr-BJ" dirty="0"/>
              <a:t>(souvent alimentés par le réseau via </a:t>
            </a:r>
            <a:r>
              <a:rPr lang="fr-BJ" b="1" dirty="0"/>
              <a:t>PoE</a:t>
            </a:r>
            <a:r>
              <a:rPr lang="fr-BJ" dirty="0"/>
              <a:t>). </a:t>
            </a:r>
          </a:p>
          <a:p>
            <a:pPr lvl="0"/>
            <a:r>
              <a:rPr lang="fr-BJ" b="1" dirty="0"/>
              <a:t>Microphones réseau :</a:t>
            </a:r>
            <a:r>
              <a:rPr lang="fr-BJ" dirty="0"/>
              <a:t> Microphones de plafond pour salles de conférence (Sennheiser </a:t>
            </a:r>
            <a:r>
              <a:rPr lang="fr-BJ" dirty="0" err="1"/>
              <a:t>TeamConnect</a:t>
            </a:r>
            <a:r>
              <a:rPr lang="fr-BJ" dirty="0"/>
              <a:t>) ou micros de table (Shure </a:t>
            </a:r>
            <a:r>
              <a:rPr lang="fr-BJ" dirty="0" err="1"/>
              <a:t>Microflex</a:t>
            </a:r>
            <a:r>
              <a:rPr lang="fr-BJ" dirty="0"/>
              <a:t>).</a:t>
            </a:r>
          </a:p>
          <a:p>
            <a:pPr lvl="0"/>
            <a:r>
              <a:rPr lang="fr-BJ" b="1" dirty="0"/>
              <a:t>Enceintes Dante :</a:t>
            </a:r>
            <a:r>
              <a:rPr lang="fr-BJ" dirty="0"/>
              <a:t> Des modèles auto-amplifiés qui reçoivent leur signal et leur énergie par le câble RJ45 (ex: enceintes colonnes </a:t>
            </a:r>
            <a:r>
              <a:rPr lang="fr-BJ" dirty="0" err="1"/>
              <a:t>Segon</a:t>
            </a:r>
            <a:r>
              <a:rPr lang="fr-BJ" dirty="0"/>
              <a:t> JS-POE3</a:t>
            </a:r>
          </a:p>
        </p:txBody>
      </p:sp>
    </p:spTree>
    <p:extLst>
      <p:ext uri="{BB962C8B-B14F-4D97-AF65-F5344CB8AC3E}">
        <p14:creationId xmlns:p14="http://schemas.microsoft.com/office/powerpoint/2010/main" val="38230205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4037</TotalTime>
  <Words>2227</Words>
  <Application>Microsoft Office PowerPoint</Application>
  <PresentationFormat>Grand écran</PresentationFormat>
  <Paragraphs>150</Paragraphs>
  <Slides>19</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Bahnschrift Light</vt:lpstr>
      <vt:lpstr>Calibri</vt:lpstr>
      <vt:lpstr>Calibri Light</vt:lpstr>
      <vt:lpstr>Century Gothic</vt:lpstr>
      <vt:lpstr>Thème Office</vt:lpstr>
      <vt:lpstr> DE L’AUTO FORMATION A L’EXPERTISE: VALORISER LES COMPÉTENCES  POUR MIEUX RÉPONDRE AUX DÉFIS MODERNES </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Le protocole DANTE: Avantages</vt:lpstr>
      <vt:lpstr>Le protocole DANTE : Avantages</vt:lpstr>
      <vt:lpstr>Le protocole DANTE (Digital Audio Network Through Ethernet)</vt:lpstr>
      <vt:lpstr>Le protocole DANTE (Digital Audio Network Through Ethernet)</vt:lpstr>
      <vt:lpstr>Le protocole DANTE (Digital Audio Network Through Ethernet)</vt:lpstr>
      <vt:lpstr>Le protocole DANTE (Digital Audio Network Through Ethernet)</vt:lpstr>
      <vt:lpstr> DE L’AUTO FORMATION A L’EXPERTISE: VALORISER LES COMPÉTENCES  POUR MIEUX RÉPONDRE AUX DÉFIS MODERNES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44</cp:revision>
  <dcterms:created xsi:type="dcterms:W3CDTF">2026-05-12T14:43:28Z</dcterms:created>
  <dcterms:modified xsi:type="dcterms:W3CDTF">2026-05-15T10:01:23Z</dcterms:modified>
</cp:coreProperties>
</file>